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4"/>
  </p:notesMasterIdLst>
  <p:sldIdLst>
    <p:sldId id="263" r:id="rId3"/>
    <p:sldId id="264" r:id="rId4"/>
    <p:sldId id="258" r:id="rId5"/>
    <p:sldId id="260" r:id="rId6"/>
    <p:sldId id="273" r:id="rId7"/>
    <p:sldId id="272" r:id="rId8"/>
    <p:sldId id="259" r:id="rId9"/>
    <p:sldId id="271" r:id="rId10"/>
    <p:sldId id="261" r:id="rId11"/>
    <p:sldId id="275" r:id="rId12"/>
    <p:sldId id="265" r:id="rId1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41"/>
    <p:restoredTop sz="93596"/>
  </p:normalViewPr>
  <p:slideViewPr>
    <p:cSldViewPr snapToGrid="0" snapToObjects="1">
      <p:cViewPr varScale="1">
        <p:scale>
          <a:sx n="85" d="100"/>
          <a:sy n="85" d="100"/>
        </p:scale>
        <p:origin x="77"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4F3AA-BC77-4144-9449-E27BF40F2999}" type="datetimeFigureOut">
              <a:rPr lang="zh-CN" altLang="en-US" smtClean="0"/>
              <a:t>2019/5/21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C4BBA-C9D6-415E-AE09-3B0656C823AD}" type="slidenum">
              <a:rPr lang="zh-CN" altLang="en-US" smtClean="0"/>
              <a:t>‹#›</a:t>
            </a:fld>
            <a:endParaRPr lang="zh-CN" altLang="en-US"/>
          </a:p>
        </p:txBody>
      </p:sp>
    </p:spTree>
    <p:extLst>
      <p:ext uri="{BB962C8B-B14F-4D97-AF65-F5344CB8AC3E}">
        <p14:creationId xmlns:p14="http://schemas.microsoft.com/office/powerpoint/2010/main" val="3603461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1</a:t>
            </a:fld>
            <a:endParaRPr lang="zh-CN" altLang="en-US"/>
          </a:p>
        </p:txBody>
      </p:sp>
    </p:spTree>
    <p:extLst>
      <p:ext uri="{BB962C8B-B14F-4D97-AF65-F5344CB8AC3E}">
        <p14:creationId xmlns:p14="http://schemas.microsoft.com/office/powerpoint/2010/main" val="511757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10</a:t>
            </a:fld>
            <a:endParaRPr lang="zh-CN" altLang="en-US"/>
          </a:p>
        </p:txBody>
      </p:sp>
    </p:spTree>
    <p:extLst>
      <p:ext uri="{BB962C8B-B14F-4D97-AF65-F5344CB8AC3E}">
        <p14:creationId xmlns:p14="http://schemas.microsoft.com/office/powerpoint/2010/main" val="1200781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11</a:t>
            </a:fld>
            <a:endParaRPr lang="zh-CN" altLang="en-US"/>
          </a:p>
        </p:txBody>
      </p:sp>
    </p:spTree>
    <p:extLst>
      <p:ext uri="{BB962C8B-B14F-4D97-AF65-F5344CB8AC3E}">
        <p14:creationId xmlns:p14="http://schemas.microsoft.com/office/powerpoint/2010/main" val="225249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2</a:t>
            </a:fld>
            <a:endParaRPr lang="zh-CN" altLang="en-US"/>
          </a:p>
        </p:txBody>
      </p:sp>
    </p:spTree>
    <p:extLst>
      <p:ext uri="{BB962C8B-B14F-4D97-AF65-F5344CB8AC3E}">
        <p14:creationId xmlns:p14="http://schemas.microsoft.com/office/powerpoint/2010/main" val="226071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3</a:t>
            </a:fld>
            <a:endParaRPr lang="zh-CN" altLang="en-US"/>
          </a:p>
        </p:txBody>
      </p:sp>
    </p:spTree>
    <p:extLst>
      <p:ext uri="{BB962C8B-B14F-4D97-AF65-F5344CB8AC3E}">
        <p14:creationId xmlns:p14="http://schemas.microsoft.com/office/powerpoint/2010/main" val="289615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4</a:t>
            </a:fld>
            <a:endParaRPr lang="zh-CN" altLang="en-US"/>
          </a:p>
        </p:txBody>
      </p:sp>
    </p:spTree>
    <p:extLst>
      <p:ext uri="{BB962C8B-B14F-4D97-AF65-F5344CB8AC3E}">
        <p14:creationId xmlns:p14="http://schemas.microsoft.com/office/powerpoint/2010/main" val="390794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5</a:t>
            </a:fld>
            <a:endParaRPr lang="zh-CN" altLang="en-US"/>
          </a:p>
        </p:txBody>
      </p:sp>
    </p:spTree>
    <p:extLst>
      <p:ext uri="{BB962C8B-B14F-4D97-AF65-F5344CB8AC3E}">
        <p14:creationId xmlns:p14="http://schemas.microsoft.com/office/powerpoint/2010/main" val="926820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6</a:t>
            </a:fld>
            <a:endParaRPr lang="zh-CN" altLang="en-US"/>
          </a:p>
        </p:txBody>
      </p:sp>
    </p:spTree>
    <p:extLst>
      <p:ext uri="{BB962C8B-B14F-4D97-AF65-F5344CB8AC3E}">
        <p14:creationId xmlns:p14="http://schemas.microsoft.com/office/powerpoint/2010/main" val="1504506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7</a:t>
            </a:fld>
            <a:endParaRPr lang="zh-CN" altLang="en-US"/>
          </a:p>
        </p:txBody>
      </p:sp>
    </p:spTree>
    <p:extLst>
      <p:ext uri="{BB962C8B-B14F-4D97-AF65-F5344CB8AC3E}">
        <p14:creationId xmlns:p14="http://schemas.microsoft.com/office/powerpoint/2010/main" val="213054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8</a:t>
            </a:fld>
            <a:endParaRPr lang="zh-CN" altLang="en-US"/>
          </a:p>
        </p:txBody>
      </p:sp>
    </p:spTree>
    <p:extLst>
      <p:ext uri="{BB962C8B-B14F-4D97-AF65-F5344CB8AC3E}">
        <p14:creationId xmlns:p14="http://schemas.microsoft.com/office/powerpoint/2010/main" val="416550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C4BBA-C9D6-415E-AE09-3B0656C823AD}" type="slidenum">
              <a:rPr lang="zh-CN" altLang="en-US" smtClean="0"/>
              <a:t>9</a:t>
            </a:fld>
            <a:endParaRPr lang="zh-CN" altLang="en-US"/>
          </a:p>
        </p:txBody>
      </p:sp>
    </p:spTree>
    <p:extLst>
      <p:ext uri="{BB962C8B-B14F-4D97-AF65-F5344CB8AC3E}">
        <p14:creationId xmlns:p14="http://schemas.microsoft.com/office/powerpoint/2010/main" val="4238378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a:xfrm>
            <a:off x="0" y="-1"/>
            <a:ext cx="1224951" cy="6857130"/>
          </a:xfrm>
          <a:prstGeom prst="rect">
            <a:avLst/>
          </a:prstGeom>
          <a:gradFill flip="none" rotWithShape="1">
            <a:gsLst>
              <a:gs pos="3000">
                <a:schemeClr val="bg1">
                  <a:alpha val="15000"/>
                </a:schemeClr>
              </a:gs>
              <a:gs pos="23000">
                <a:schemeClr val="bg1">
                  <a:alpha val="15000"/>
                </a:schemeClr>
              </a:gs>
              <a:gs pos="28000">
                <a:schemeClr val="tx1">
                  <a:alpha val="15000"/>
                </a:schemeClr>
              </a:gs>
              <a:gs pos="19000">
                <a:schemeClr val="tx1">
                  <a:alpha val="15000"/>
                </a:schemeClr>
              </a:gs>
              <a:gs pos="700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占位符 2"/>
          <p:cNvSpPr>
            <a:spLocks noGrp="1"/>
          </p:cNvSpPr>
          <p:nvPr>
            <p:ph type="body" sz="quarter" idx="15"/>
          </p:nvPr>
        </p:nvSpPr>
        <p:spPr>
          <a:xfrm>
            <a:off x="2448651" y="1301858"/>
            <a:ext cx="7294694" cy="478710"/>
          </a:xfrm>
          <a:prstGeom prst="rect">
            <a:avLst/>
          </a:prstGeom>
        </p:spPr>
        <p:txBody>
          <a:bodyPr/>
          <a:lstStyle>
            <a:lvl1pPr marL="0" indent="0" algn="ctr">
              <a:buNone/>
              <a:defRPr b="1">
                <a:solidFill>
                  <a:schemeClr val="tx1">
                    <a:lumMod val="75000"/>
                    <a:lumOff val="25000"/>
                  </a:schemeClr>
                </a:solidFill>
              </a:defRPr>
            </a:lvl1pPr>
          </a:lstStyle>
          <a:p>
            <a:pPr lvl="0"/>
            <a:endParaRPr kumimoji="1" lang="zh-CN" altLang="en-US"/>
          </a:p>
        </p:txBody>
      </p:sp>
      <p:sp>
        <p:nvSpPr>
          <p:cNvPr id="6" name="文本占位符 2"/>
          <p:cNvSpPr>
            <a:spLocks noGrp="1"/>
          </p:cNvSpPr>
          <p:nvPr>
            <p:ph type="body" sz="quarter" idx="16"/>
          </p:nvPr>
        </p:nvSpPr>
        <p:spPr>
          <a:xfrm>
            <a:off x="2448651" y="2200640"/>
            <a:ext cx="7294694" cy="1145201"/>
          </a:xfrm>
          <a:prstGeom prst="rect">
            <a:avLst/>
          </a:prstGeom>
        </p:spPr>
        <p:txBody>
          <a:bodyPr anchor="ctr"/>
          <a:lstStyle>
            <a:lvl1pPr marL="0" indent="0" algn="ctr">
              <a:buNone/>
              <a:defRPr sz="6600" b="1">
                <a:solidFill>
                  <a:schemeClr val="tx1">
                    <a:lumMod val="75000"/>
                    <a:lumOff val="25000"/>
                  </a:schemeClr>
                </a:solidFill>
              </a:defRPr>
            </a:lvl1pPr>
          </a:lstStyle>
          <a:p>
            <a:pPr lvl="0"/>
            <a:endParaRPr kumimoji="1" lang="zh-CN" altLang="en-US" dirty="0"/>
          </a:p>
        </p:txBody>
      </p:sp>
      <p:sp>
        <p:nvSpPr>
          <p:cNvPr id="7" name="文本占位符 2"/>
          <p:cNvSpPr>
            <a:spLocks noGrp="1"/>
          </p:cNvSpPr>
          <p:nvPr>
            <p:ph type="body" sz="quarter" idx="17"/>
          </p:nvPr>
        </p:nvSpPr>
        <p:spPr>
          <a:xfrm>
            <a:off x="2448651" y="3513432"/>
            <a:ext cx="7294694" cy="478710"/>
          </a:xfrm>
          <a:prstGeom prst="rect">
            <a:avLst/>
          </a:prstGeom>
        </p:spPr>
        <p:txBody>
          <a:bodyPr/>
          <a:lstStyle>
            <a:lvl1pPr marL="0" indent="0" algn="ctr">
              <a:buNone/>
              <a:defRPr b="1">
                <a:solidFill>
                  <a:schemeClr val="tx1">
                    <a:lumMod val="75000"/>
                    <a:lumOff val="25000"/>
                  </a:schemeClr>
                </a:solidFill>
              </a:defRPr>
            </a:lvl1pPr>
          </a:lstStyle>
          <a:p>
            <a:pPr lvl="0"/>
            <a:endParaRPr kumimoji="1" lang="zh-CN" altLang="en-US"/>
          </a:p>
        </p:txBody>
      </p:sp>
      <p:sp>
        <p:nvSpPr>
          <p:cNvPr id="8" name="文本占位符 2"/>
          <p:cNvSpPr>
            <a:spLocks noGrp="1"/>
          </p:cNvSpPr>
          <p:nvPr>
            <p:ph type="body" sz="quarter" idx="18"/>
          </p:nvPr>
        </p:nvSpPr>
        <p:spPr>
          <a:xfrm>
            <a:off x="2448651" y="4070851"/>
            <a:ext cx="7294694" cy="478710"/>
          </a:xfrm>
          <a:prstGeom prst="rect">
            <a:avLst/>
          </a:prstGeom>
        </p:spPr>
        <p:txBody>
          <a:bodyPr/>
          <a:lstStyle>
            <a:lvl1pPr marL="285750" indent="-285750" algn="ctr">
              <a:buFont typeface="Arial" charset="0"/>
              <a:buChar char="•"/>
              <a:defRPr sz="1600" b="1">
                <a:solidFill>
                  <a:schemeClr val="tx1">
                    <a:lumMod val="75000"/>
                    <a:lumOff val="25000"/>
                  </a:schemeClr>
                </a:solidFill>
              </a:defRPr>
            </a:lvl1pPr>
          </a:lstStyle>
          <a:p>
            <a:pPr lvl="0"/>
            <a:endParaRPr kumimoji="1" lang="zh-CN" altLang="en-US"/>
          </a:p>
        </p:txBody>
      </p:sp>
    </p:spTree>
    <p:extLst>
      <p:ext uri="{BB962C8B-B14F-4D97-AF65-F5344CB8AC3E}">
        <p14:creationId xmlns:p14="http://schemas.microsoft.com/office/powerpoint/2010/main" val="10495618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155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96719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53436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文本占位符 2"/>
          <p:cNvSpPr>
            <a:spLocks noGrp="1"/>
          </p:cNvSpPr>
          <p:nvPr>
            <p:ph type="body" sz="quarter" idx="16" hasCustomPrompt="1"/>
          </p:nvPr>
        </p:nvSpPr>
        <p:spPr>
          <a:xfrm>
            <a:off x="1701678" y="2200640"/>
            <a:ext cx="2149646" cy="1145201"/>
          </a:xfrm>
          <a:prstGeom prst="rect">
            <a:avLst/>
          </a:prstGeom>
        </p:spPr>
        <p:txBody>
          <a:bodyPr anchor="ctr"/>
          <a:lstStyle>
            <a:lvl1pPr marL="0" indent="0" algn="ctr">
              <a:buNone/>
              <a:defRPr sz="6600" b="1">
                <a:solidFill>
                  <a:schemeClr val="tx1">
                    <a:lumMod val="75000"/>
                    <a:lumOff val="25000"/>
                  </a:schemeClr>
                </a:solidFill>
              </a:defRPr>
            </a:lvl1pPr>
          </a:lstStyle>
          <a:p>
            <a:pPr lvl="0"/>
            <a:r>
              <a:rPr kumimoji="1" lang="zh-CN" altLang="en-US" dirty="0"/>
              <a:t>目录</a:t>
            </a:r>
          </a:p>
        </p:txBody>
      </p:sp>
      <p:sp>
        <p:nvSpPr>
          <p:cNvPr id="14" name="文本占位符 2"/>
          <p:cNvSpPr>
            <a:spLocks noGrp="1"/>
          </p:cNvSpPr>
          <p:nvPr>
            <p:ph type="body" sz="quarter" idx="17" hasCustomPrompt="1"/>
          </p:nvPr>
        </p:nvSpPr>
        <p:spPr>
          <a:xfrm>
            <a:off x="1701678" y="3345841"/>
            <a:ext cx="2149646" cy="478710"/>
          </a:xfrm>
          <a:prstGeom prst="rect">
            <a:avLst/>
          </a:prstGeom>
        </p:spPr>
        <p:txBody>
          <a:bodyPr/>
          <a:lstStyle>
            <a:lvl1pPr marL="0" indent="0" algn="ctr">
              <a:buNone/>
              <a:defRPr sz="2400" b="1">
                <a:solidFill>
                  <a:schemeClr val="tx1">
                    <a:lumMod val="75000"/>
                    <a:lumOff val="25000"/>
                  </a:schemeClr>
                </a:solidFill>
              </a:defRPr>
            </a:lvl1pPr>
          </a:lstStyle>
          <a:p>
            <a:pPr lvl="0"/>
            <a:r>
              <a:rPr kumimoji="1" lang="en-US" altLang="zh-CN"/>
              <a:t>CONTENTS</a:t>
            </a:r>
            <a:endParaRPr kumimoji="1" lang="zh-CN" altLang="en-US" dirty="0"/>
          </a:p>
        </p:txBody>
      </p:sp>
      <p:sp>
        <p:nvSpPr>
          <p:cNvPr id="15" name="文本占位符 2"/>
          <p:cNvSpPr>
            <a:spLocks noGrp="1"/>
          </p:cNvSpPr>
          <p:nvPr>
            <p:ph type="body" sz="quarter" idx="18"/>
          </p:nvPr>
        </p:nvSpPr>
        <p:spPr>
          <a:xfrm>
            <a:off x="7278612" y="946484"/>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16" name="文本占位符 2"/>
          <p:cNvSpPr>
            <a:spLocks noGrp="1"/>
          </p:cNvSpPr>
          <p:nvPr>
            <p:ph type="body" sz="quarter" idx="19"/>
          </p:nvPr>
        </p:nvSpPr>
        <p:spPr>
          <a:xfrm>
            <a:off x="7278612" y="1362707"/>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17" name="文本占位符 2"/>
          <p:cNvSpPr>
            <a:spLocks noGrp="1"/>
          </p:cNvSpPr>
          <p:nvPr>
            <p:ph type="body" sz="quarter" idx="31"/>
          </p:nvPr>
        </p:nvSpPr>
        <p:spPr>
          <a:xfrm>
            <a:off x="7278612" y="2944173"/>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18" name="文本占位符 2"/>
          <p:cNvSpPr>
            <a:spLocks noGrp="1"/>
          </p:cNvSpPr>
          <p:nvPr>
            <p:ph type="body" sz="quarter" idx="32"/>
          </p:nvPr>
        </p:nvSpPr>
        <p:spPr>
          <a:xfrm>
            <a:off x="7278612" y="3360396"/>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19" name="文本占位符 2"/>
          <p:cNvSpPr>
            <a:spLocks noGrp="1"/>
          </p:cNvSpPr>
          <p:nvPr>
            <p:ph type="body" sz="quarter" idx="34"/>
          </p:nvPr>
        </p:nvSpPr>
        <p:spPr>
          <a:xfrm>
            <a:off x="7278612" y="4936877"/>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20" name="文本占位符 2"/>
          <p:cNvSpPr>
            <a:spLocks noGrp="1"/>
          </p:cNvSpPr>
          <p:nvPr>
            <p:ph type="body" sz="quarter" idx="35"/>
          </p:nvPr>
        </p:nvSpPr>
        <p:spPr>
          <a:xfrm>
            <a:off x="7278612" y="5353100"/>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4" name="文本占位符 3"/>
          <p:cNvSpPr>
            <a:spLocks noGrp="1"/>
          </p:cNvSpPr>
          <p:nvPr>
            <p:ph type="body" sz="quarter" idx="39" hasCustomPrompt="1"/>
          </p:nvPr>
        </p:nvSpPr>
        <p:spPr>
          <a:xfrm>
            <a:off x="6096000" y="865460"/>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
        <p:nvSpPr>
          <p:cNvPr id="23" name="文本占位符 3"/>
          <p:cNvSpPr>
            <a:spLocks noGrp="1"/>
          </p:cNvSpPr>
          <p:nvPr>
            <p:ph type="body" sz="quarter" idx="40" hasCustomPrompt="1"/>
          </p:nvPr>
        </p:nvSpPr>
        <p:spPr>
          <a:xfrm>
            <a:off x="6096000" y="2854049"/>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
        <p:nvSpPr>
          <p:cNvPr id="24" name="文本占位符 3"/>
          <p:cNvSpPr>
            <a:spLocks noGrp="1"/>
          </p:cNvSpPr>
          <p:nvPr>
            <p:ph type="body" sz="quarter" idx="41" hasCustomPrompt="1"/>
          </p:nvPr>
        </p:nvSpPr>
        <p:spPr>
          <a:xfrm>
            <a:off x="6096000" y="4825706"/>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Tree>
    <p:extLst>
      <p:ext uri="{BB962C8B-B14F-4D97-AF65-F5344CB8AC3E}">
        <p14:creationId xmlns:p14="http://schemas.microsoft.com/office/powerpoint/2010/main" val="16800224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文本占位符 2"/>
          <p:cNvSpPr>
            <a:spLocks noGrp="1"/>
          </p:cNvSpPr>
          <p:nvPr>
            <p:ph type="body" sz="quarter" idx="16" hasCustomPrompt="1"/>
          </p:nvPr>
        </p:nvSpPr>
        <p:spPr>
          <a:xfrm>
            <a:off x="1701678" y="2200640"/>
            <a:ext cx="2149646" cy="1145201"/>
          </a:xfrm>
          <a:prstGeom prst="rect">
            <a:avLst/>
          </a:prstGeom>
        </p:spPr>
        <p:txBody>
          <a:bodyPr anchor="ctr"/>
          <a:lstStyle>
            <a:lvl1pPr marL="0" indent="0" algn="ctr">
              <a:buNone/>
              <a:defRPr sz="6600" b="1">
                <a:solidFill>
                  <a:schemeClr val="tx1">
                    <a:lumMod val="75000"/>
                    <a:lumOff val="25000"/>
                  </a:schemeClr>
                </a:solidFill>
              </a:defRPr>
            </a:lvl1pPr>
          </a:lstStyle>
          <a:p>
            <a:pPr lvl="0"/>
            <a:r>
              <a:rPr kumimoji="1" lang="zh-CN" altLang="en-US" dirty="0"/>
              <a:t>目录</a:t>
            </a:r>
          </a:p>
        </p:txBody>
      </p:sp>
      <p:sp>
        <p:nvSpPr>
          <p:cNvPr id="14" name="文本占位符 2"/>
          <p:cNvSpPr>
            <a:spLocks noGrp="1"/>
          </p:cNvSpPr>
          <p:nvPr>
            <p:ph type="body" sz="quarter" idx="17" hasCustomPrompt="1"/>
          </p:nvPr>
        </p:nvSpPr>
        <p:spPr>
          <a:xfrm>
            <a:off x="1701678" y="3345841"/>
            <a:ext cx="2149646" cy="478710"/>
          </a:xfrm>
          <a:prstGeom prst="rect">
            <a:avLst/>
          </a:prstGeom>
        </p:spPr>
        <p:txBody>
          <a:bodyPr/>
          <a:lstStyle>
            <a:lvl1pPr marL="0" indent="0" algn="ctr">
              <a:buNone/>
              <a:defRPr sz="2400" b="1">
                <a:solidFill>
                  <a:schemeClr val="tx1">
                    <a:lumMod val="75000"/>
                    <a:lumOff val="25000"/>
                  </a:schemeClr>
                </a:solidFill>
              </a:defRPr>
            </a:lvl1pPr>
          </a:lstStyle>
          <a:p>
            <a:pPr lvl="0"/>
            <a:r>
              <a:rPr kumimoji="1" lang="en-US" altLang="zh-CN"/>
              <a:t>CONTENTS</a:t>
            </a:r>
            <a:endParaRPr kumimoji="1" lang="zh-CN" altLang="en-US" dirty="0"/>
          </a:p>
        </p:txBody>
      </p:sp>
      <p:sp>
        <p:nvSpPr>
          <p:cNvPr id="15" name="文本占位符 2"/>
          <p:cNvSpPr>
            <a:spLocks noGrp="1"/>
          </p:cNvSpPr>
          <p:nvPr>
            <p:ph type="body" sz="quarter" idx="18"/>
          </p:nvPr>
        </p:nvSpPr>
        <p:spPr>
          <a:xfrm>
            <a:off x="7278612" y="946484"/>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16" name="文本占位符 2"/>
          <p:cNvSpPr>
            <a:spLocks noGrp="1"/>
          </p:cNvSpPr>
          <p:nvPr>
            <p:ph type="body" sz="quarter" idx="19"/>
          </p:nvPr>
        </p:nvSpPr>
        <p:spPr>
          <a:xfrm>
            <a:off x="7278612" y="1362707"/>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17" name="文本占位符 2"/>
          <p:cNvSpPr>
            <a:spLocks noGrp="1"/>
          </p:cNvSpPr>
          <p:nvPr>
            <p:ph type="body" sz="quarter" idx="31"/>
          </p:nvPr>
        </p:nvSpPr>
        <p:spPr>
          <a:xfrm>
            <a:off x="7278612" y="2328036"/>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18" name="文本占位符 2"/>
          <p:cNvSpPr>
            <a:spLocks noGrp="1"/>
          </p:cNvSpPr>
          <p:nvPr>
            <p:ph type="body" sz="quarter" idx="32"/>
          </p:nvPr>
        </p:nvSpPr>
        <p:spPr>
          <a:xfrm>
            <a:off x="7278612" y="2744259"/>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19" name="文本占位符 2"/>
          <p:cNvSpPr>
            <a:spLocks noGrp="1"/>
          </p:cNvSpPr>
          <p:nvPr>
            <p:ph type="body" sz="quarter" idx="34"/>
          </p:nvPr>
        </p:nvSpPr>
        <p:spPr>
          <a:xfrm>
            <a:off x="7278612" y="3721535"/>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20" name="文本占位符 2"/>
          <p:cNvSpPr>
            <a:spLocks noGrp="1"/>
          </p:cNvSpPr>
          <p:nvPr>
            <p:ph type="body" sz="quarter" idx="35"/>
          </p:nvPr>
        </p:nvSpPr>
        <p:spPr>
          <a:xfrm>
            <a:off x="7278612" y="4137758"/>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21" name="文本占位符 2"/>
          <p:cNvSpPr>
            <a:spLocks noGrp="1"/>
          </p:cNvSpPr>
          <p:nvPr>
            <p:ph type="body" sz="quarter" idx="37"/>
          </p:nvPr>
        </p:nvSpPr>
        <p:spPr>
          <a:xfrm>
            <a:off x="7278612" y="5103087"/>
            <a:ext cx="3380423" cy="416223"/>
          </a:xfrm>
          <a:prstGeom prst="rect">
            <a:avLst/>
          </a:prstGeom>
        </p:spPr>
        <p:txBody>
          <a:bodyPr anchor="ctr"/>
          <a:lstStyle>
            <a:lvl1pPr marL="0" indent="0" algn="l">
              <a:buNone/>
              <a:defRPr sz="2000" b="1">
                <a:solidFill>
                  <a:schemeClr val="tx1">
                    <a:lumMod val="75000"/>
                    <a:lumOff val="25000"/>
                  </a:schemeClr>
                </a:solidFill>
                <a:effectLst/>
              </a:defRPr>
            </a:lvl1pPr>
          </a:lstStyle>
          <a:p>
            <a:pPr lvl="0"/>
            <a:endParaRPr kumimoji="1" lang="zh-CN" altLang="en-US" dirty="0"/>
          </a:p>
        </p:txBody>
      </p:sp>
      <p:sp>
        <p:nvSpPr>
          <p:cNvPr id="22" name="文本占位符 2"/>
          <p:cNvSpPr>
            <a:spLocks noGrp="1"/>
          </p:cNvSpPr>
          <p:nvPr>
            <p:ph type="body" sz="quarter" idx="38"/>
          </p:nvPr>
        </p:nvSpPr>
        <p:spPr>
          <a:xfrm>
            <a:off x="7278612" y="5519310"/>
            <a:ext cx="3380423" cy="389864"/>
          </a:xfrm>
          <a:prstGeom prst="rect">
            <a:avLst/>
          </a:prstGeom>
        </p:spPr>
        <p:txBody>
          <a:bodyPr anchor="t"/>
          <a:lstStyle>
            <a:lvl1pPr marL="0" indent="0" algn="l">
              <a:lnSpc>
                <a:spcPct val="130000"/>
              </a:lnSpc>
              <a:buNone/>
              <a:defRPr sz="1200" b="0">
                <a:solidFill>
                  <a:schemeClr val="tx1">
                    <a:lumMod val="75000"/>
                    <a:lumOff val="25000"/>
                  </a:schemeClr>
                </a:solidFill>
                <a:effectLst/>
              </a:defRPr>
            </a:lvl1pPr>
          </a:lstStyle>
          <a:p>
            <a:pPr lvl="0"/>
            <a:endParaRPr kumimoji="1" lang="zh-CN" altLang="en-US" dirty="0"/>
          </a:p>
        </p:txBody>
      </p:sp>
      <p:sp>
        <p:nvSpPr>
          <p:cNvPr id="4" name="文本占位符 3"/>
          <p:cNvSpPr>
            <a:spLocks noGrp="1"/>
          </p:cNvSpPr>
          <p:nvPr>
            <p:ph type="body" sz="quarter" idx="39" hasCustomPrompt="1"/>
          </p:nvPr>
        </p:nvSpPr>
        <p:spPr>
          <a:xfrm>
            <a:off x="6096000" y="865460"/>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
        <p:nvSpPr>
          <p:cNvPr id="23" name="文本占位符 3"/>
          <p:cNvSpPr>
            <a:spLocks noGrp="1"/>
          </p:cNvSpPr>
          <p:nvPr>
            <p:ph type="body" sz="quarter" idx="40" hasCustomPrompt="1"/>
          </p:nvPr>
        </p:nvSpPr>
        <p:spPr>
          <a:xfrm>
            <a:off x="6096000" y="2237912"/>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
        <p:nvSpPr>
          <p:cNvPr id="24" name="文本占位符 3"/>
          <p:cNvSpPr>
            <a:spLocks noGrp="1"/>
          </p:cNvSpPr>
          <p:nvPr>
            <p:ph type="body" sz="quarter" idx="41" hasCustomPrompt="1"/>
          </p:nvPr>
        </p:nvSpPr>
        <p:spPr>
          <a:xfrm>
            <a:off x="6096000" y="3610364"/>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
        <p:nvSpPr>
          <p:cNvPr id="25" name="文本占位符 3"/>
          <p:cNvSpPr>
            <a:spLocks noGrp="1"/>
          </p:cNvSpPr>
          <p:nvPr>
            <p:ph type="body" sz="quarter" idx="42" hasCustomPrompt="1"/>
          </p:nvPr>
        </p:nvSpPr>
        <p:spPr>
          <a:xfrm>
            <a:off x="6096000" y="4982815"/>
            <a:ext cx="845214" cy="1041720"/>
          </a:xfrm>
          <a:prstGeom prst="rect">
            <a:avLst/>
          </a:prstGeom>
        </p:spPr>
        <p:txBody>
          <a:bodyPr anchor="ctr"/>
          <a:lstStyle>
            <a:lvl1pPr marL="0" indent="0" algn="ctr">
              <a:buNone/>
              <a:defRPr sz="7200" b="1"/>
            </a:lvl1pPr>
          </a:lstStyle>
          <a:p>
            <a:pPr lvl="0"/>
            <a:r>
              <a:rPr kumimoji="1" lang="en-US" altLang="zh-CN"/>
              <a:t>0</a:t>
            </a:r>
            <a:endParaRPr kumimoji="1" lang="zh-CN" altLang="en-US" dirty="0"/>
          </a:p>
        </p:txBody>
      </p:sp>
    </p:spTree>
    <p:extLst>
      <p:ext uri="{BB962C8B-B14F-4D97-AF65-F5344CB8AC3E}">
        <p14:creationId xmlns:p14="http://schemas.microsoft.com/office/powerpoint/2010/main" val="206301820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文本占位符 2"/>
          <p:cNvSpPr>
            <a:spLocks noGrp="1"/>
          </p:cNvSpPr>
          <p:nvPr>
            <p:ph type="body" sz="quarter" idx="16" hasCustomPrompt="1"/>
          </p:nvPr>
        </p:nvSpPr>
        <p:spPr>
          <a:xfrm>
            <a:off x="1701678" y="2200640"/>
            <a:ext cx="2149646" cy="1145201"/>
          </a:xfrm>
          <a:prstGeom prst="rect">
            <a:avLst/>
          </a:prstGeom>
        </p:spPr>
        <p:txBody>
          <a:bodyPr anchor="ctr"/>
          <a:lstStyle>
            <a:lvl1pPr marL="0" indent="0" algn="ctr">
              <a:buNone/>
              <a:defRPr sz="6600" b="1">
                <a:solidFill>
                  <a:schemeClr val="tx1">
                    <a:lumMod val="75000"/>
                    <a:lumOff val="25000"/>
                  </a:schemeClr>
                </a:solidFill>
              </a:defRPr>
            </a:lvl1pPr>
          </a:lstStyle>
          <a:p>
            <a:pPr lvl="0"/>
            <a:r>
              <a:rPr kumimoji="1" lang="zh-CN" altLang="en-US" dirty="0"/>
              <a:t>目录</a:t>
            </a:r>
          </a:p>
        </p:txBody>
      </p:sp>
      <p:sp>
        <p:nvSpPr>
          <p:cNvPr id="14" name="文本占位符 2"/>
          <p:cNvSpPr>
            <a:spLocks noGrp="1"/>
          </p:cNvSpPr>
          <p:nvPr>
            <p:ph type="body" sz="quarter" idx="17" hasCustomPrompt="1"/>
          </p:nvPr>
        </p:nvSpPr>
        <p:spPr>
          <a:xfrm>
            <a:off x="1701678" y="3345841"/>
            <a:ext cx="2149646" cy="478710"/>
          </a:xfrm>
          <a:prstGeom prst="rect">
            <a:avLst/>
          </a:prstGeom>
        </p:spPr>
        <p:txBody>
          <a:bodyPr/>
          <a:lstStyle>
            <a:lvl1pPr marL="0" indent="0" algn="ctr">
              <a:buNone/>
              <a:defRPr sz="2400" b="1">
                <a:solidFill>
                  <a:schemeClr val="tx1">
                    <a:lumMod val="75000"/>
                    <a:lumOff val="25000"/>
                  </a:schemeClr>
                </a:solidFill>
              </a:defRPr>
            </a:lvl1pPr>
          </a:lstStyle>
          <a:p>
            <a:pPr lvl="0"/>
            <a:r>
              <a:rPr kumimoji="1" lang="en-US" altLang="zh-CN"/>
              <a:t>CONTENTS</a:t>
            </a:r>
            <a:endParaRPr kumimoji="1" lang="zh-CN" altLang="en-US" dirty="0"/>
          </a:p>
        </p:txBody>
      </p:sp>
      <p:sp>
        <p:nvSpPr>
          <p:cNvPr id="15" name="文本占位符 2"/>
          <p:cNvSpPr>
            <a:spLocks noGrp="1"/>
          </p:cNvSpPr>
          <p:nvPr>
            <p:ph type="body" sz="quarter" idx="18"/>
          </p:nvPr>
        </p:nvSpPr>
        <p:spPr>
          <a:xfrm>
            <a:off x="7278612" y="865462"/>
            <a:ext cx="3380423" cy="416223"/>
          </a:xfrm>
          <a:prstGeom prst="rect">
            <a:avLst/>
          </a:prstGeom>
        </p:spPr>
        <p:txBody>
          <a:bodyPr anchor="ctr"/>
          <a:lstStyle>
            <a:lvl1pPr marL="0" indent="0" algn="l">
              <a:buNone/>
              <a:defRPr sz="1800" b="1">
                <a:solidFill>
                  <a:schemeClr val="tx1">
                    <a:lumMod val="75000"/>
                    <a:lumOff val="25000"/>
                  </a:schemeClr>
                </a:solidFill>
                <a:effectLst/>
              </a:defRPr>
            </a:lvl1pPr>
          </a:lstStyle>
          <a:p>
            <a:pPr lvl="0"/>
            <a:endParaRPr kumimoji="1" lang="zh-CN" altLang="en-US" dirty="0"/>
          </a:p>
        </p:txBody>
      </p:sp>
      <p:sp>
        <p:nvSpPr>
          <p:cNvPr id="16" name="文本占位符 2"/>
          <p:cNvSpPr>
            <a:spLocks noGrp="1"/>
          </p:cNvSpPr>
          <p:nvPr>
            <p:ph type="body" sz="quarter" idx="19"/>
          </p:nvPr>
        </p:nvSpPr>
        <p:spPr>
          <a:xfrm>
            <a:off x="7278612" y="1281685"/>
            <a:ext cx="3380423" cy="389864"/>
          </a:xfrm>
          <a:prstGeom prst="rect">
            <a:avLst/>
          </a:prstGeom>
        </p:spPr>
        <p:txBody>
          <a:bodyPr anchor="t"/>
          <a:lstStyle>
            <a:lvl1pPr marL="0" indent="0" algn="l">
              <a:lnSpc>
                <a:spcPct val="130000"/>
              </a:lnSpc>
              <a:buNone/>
              <a:defRPr sz="1100" b="0">
                <a:solidFill>
                  <a:schemeClr val="tx1">
                    <a:lumMod val="75000"/>
                    <a:lumOff val="25000"/>
                  </a:schemeClr>
                </a:solidFill>
                <a:effectLst/>
              </a:defRPr>
            </a:lvl1pPr>
          </a:lstStyle>
          <a:p>
            <a:pPr lvl="0"/>
            <a:endParaRPr kumimoji="1" lang="zh-CN" altLang="en-US" dirty="0"/>
          </a:p>
        </p:txBody>
      </p:sp>
      <p:sp>
        <p:nvSpPr>
          <p:cNvPr id="17" name="文本占位符 2"/>
          <p:cNvSpPr>
            <a:spLocks noGrp="1"/>
          </p:cNvSpPr>
          <p:nvPr>
            <p:ph type="body" sz="quarter" idx="31"/>
          </p:nvPr>
        </p:nvSpPr>
        <p:spPr>
          <a:xfrm>
            <a:off x="7278612" y="1932907"/>
            <a:ext cx="3380423" cy="416223"/>
          </a:xfrm>
          <a:prstGeom prst="rect">
            <a:avLst/>
          </a:prstGeom>
        </p:spPr>
        <p:txBody>
          <a:bodyPr anchor="ctr"/>
          <a:lstStyle>
            <a:lvl1pPr marL="0" indent="0" algn="l">
              <a:buNone/>
              <a:defRPr sz="1800" b="1">
                <a:solidFill>
                  <a:schemeClr val="tx1">
                    <a:lumMod val="75000"/>
                    <a:lumOff val="25000"/>
                  </a:schemeClr>
                </a:solidFill>
                <a:effectLst/>
              </a:defRPr>
            </a:lvl1pPr>
          </a:lstStyle>
          <a:p>
            <a:pPr lvl="0"/>
            <a:endParaRPr kumimoji="1" lang="zh-CN" altLang="en-US" dirty="0"/>
          </a:p>
        </p:txBody>
      </p:sp>
      <p:sp>
        <p:nvSpPr>
          <p:cNvPr id="18" name="文本占位符 2"/>
          <p:cNvSpPr>
            <a:spLocks noGrp="1"/>
          </p:cNvSpPr>
          <p:nvPr>
            <p:ph type="body" sz="quarter" idx="32"/>
          </p:nvPr>
        </p:nvSpPr>
        <p:spPr>
          <a:xfrm>
            <a:off x="7278612" y="2349130"/>
            <a:ext cx="3380423" cy="389864"/>
          </a:xfrm>
          <a:prstGeom prst="rect">
            <a:avLst/>
          </a:prstGeom>
        </p:spPr>
        <p:txBody>
          <a:bodyPr anchor="t"/>
          <a:lstStyle>
            <a:lvl1pPr marL="0" indent="0" algn="l">
              <a:lnSpc>
                <a:spcPct val="130000"/>
              </a:lnSpc>
              <a:buNone/>
              <a:defRPr sz="1100" b="0">
                <a:solidFill>
                  <a:schemeClr val="tx1">
                    <a:lumMod val="75000"/>
                    <a:lumOff val="25000"/>
                  </a:schemeClr>
                </a:solidFill>
                <a:effectLst/>
              </a:defRPr>
            </a:lvl1pPr>
          </a:lstStyle>
          <a:p>
            <a:pPr lvl="0"/>
            <a:endParaRPr kumimoji="1" lang="zh-CN" altLang="en-US" dirty="0"/>
          </a:p>
        </p:txBody>
      </p:sp>
      <p:sp>
        <p:nvSpPr>
          <p:cNvPr id="4" name="文本占位符 3"/>
          <p:cNvSpPr>
            <a:spLocks noGrp="1"/>
          </p:cNvSpPr>
          <p:nvPr>
            <p:ph type="body" sz="quarter" idx="39" hasCustomPrompt="1"/>
          </p:nvPr>
        </p:nvSpPr>
        <p:spPr>
          <a:xfrm>
            <a:off x="6096000" y="784438"/>
            <a:ext cx="845214" cy="1041720"/>
          </a:xfrm>
          <a:prstGeom prst="rect">
            <a:avLst/>
          </a:prstGeom>
        </p:spPr>
        <p:txBody>
          <a:bodyPr anchor="ctr"/>
          <a:lstStyle>
            <a:lvl1pPr marL="0" indent="0" algn="ctr">
              <a:buNone/>
              <a:defRPr sz="6600" b="1"/>
            </a:lvl1pPr>
          </a:lstStyle>
          <a:p>
            <a:pPr lvl="0"/>
            <a:r>
              <a:rPr kumimoji="1" lang="en-US" altLang="zh-CN"/>
              <a:t>0</a:t>
            </a:r>
            <a:endParaRPr kumimoji="1" lang="zh-CN" altLang="en-US" dirty="0"/>
          </a:p>
        </p:txBody>
      </p:sp>
      <p:sp>
        <p:nvSpPr>
          <p:cNvPr id="23" name="文本占位符 3"/>
          <p:cNvSpPr>
            <a:spLocks noGrp="1"/>
          </p:cNvSpPr>
          <p:nvPr>
            <p:ph type="body" sz="quarter" idx="40" hasCustomPrompt="1"/>
          </p:nvPr>
        </p:nvSpPr>
        <p:spPr>
          <a:xfrm>
            <a:off x="6096000" y="1842783"/>
            <a:ext cx="845214" cy="1041720"/>
          </a:xfrm>
          <a:prstGeom prst="rect">
            <a:avLst/>
          </a:prstGeom>
        </p:spPr>
        <p:txBody>
          <a:bodyPr anchor="ctr"/>
          <a:lstStyle>
            <a:lvl1pPr marL="0" indent="0" algn="ctr">
              <a:buNone/>
              <a:defRPr sz="6600" b="1"/>
            </a:lvl1pPr>
          </a:lstStyle>
          <a:p>
            <a:pPr lvl="0"/>
            <a:r>
              <a:rPr kumimoji="1" lang="en-US" altLang="zh-CN"/>
              <a:t>0</a:t>
            </a:r>
            <a:endParaRPr kumimoji="1" lang="zh-CN" altLang="en-US" dirty="0"/>
          </a:p>
        </p:txBody>
      </p:sp>
      <p:sp>
        <p:nvSpPr>
          <p:cNvPr id="26" name="文本占位符 2"/>
          <p:cNvSpPr>
            <a:spLocks noGrp="1"/>
          </p:cNvSpPr>
          <p:nvPr>
            <p:ph type="body" sz="quarter" idx="41"/>
          </p:nvPr>
        </p:nvSpPr>
        <p:spPr>
          <a:xfrm>
            <a:off x="7278612" y="2970198"/>
            <a:ext cx="3380423" cy="416223"/>
          </a:xfrm>
          <a:prstGeom prst="rect">
            <a:avLst/>
          </a:prstGeom>
        </p:spPr>
        <p:txBody>
          <a:bodyPr anchor="ctr"/>
          <a:lstStyle>
            <a:lvl1pPr marL="0" indent="0" algn="l">
              <a:buNone/>
              <a:defRPr sz="1800" b="1">
                <a:solidFill>
                  <a:schemeClr val="tx1">
                    <a:lumMod val="75000"/>
                    <a:lumOff val="25000"/>
                  </a:schemeClr>
                </a:solidFill>
                <a:effectLst/>
              </a:defRPr>
            </a:lvl1pPr>
          </a:lstStyle>
          <a:p>
            <a:pPr lvl="0"/>
            <a:endParaRPr kumimoji="1" lang="zh-CN" altLang="en-US" dirty="0"/>
          </a:p>
        </p:txBody>
      </p:sp>
      <p:sp>
        <p:nvSpPr>
          <p:cNvPr id="27" name="文本占位符 2"/>
          <p:cNvSpPr>
            <a:spLocks noGrp="1"/>
          </p:cNvSpPr>
          <p:nvPr>
            <p:ph type="body" sz="quarter" idx="42"/>
          </p:nvPr>
        </p:nvSpPr>
        <p:spPr>
          <a:xfrm>
            <a:off x="7278612" y="3386421"/>
            <a:ext cx="3380423" cy="389864"/>
          </a:xfrm>
          <a:prstGeom prst="rect">
            <a:avLst/>
          </a:prstGeom>
        </p:spPr>
        <p:txBody>
          <a:bodyPr anchor="t"/>
          <a:lstStyle>
            <a:lvl1pPr marL="0" indent="0" algn="l">
              <a:lnSpc>
                <a:spcPct val="130000"/>
              </a:lnSpc>
              <a:buNone/>
              <a:defRPr sz="1100" b="0">
                <a:solidFill>
                  <a:schemeClr val="tx1">
                    <a:lumMod val="75000"/>
                    <a:lumOff val="25000"/>
                  </a:schemeClr>
                </a:solidFill>
                <a:effectLst/>
              </a:defRPr>
            </a:lvl1pPr>
          </a:lstStyle>
          <a:p>
            <a:pPr lvl="0"/>
            <a:endParaRPr kumimoji="1" lang="zh-CN" altLang="en-US" dirty="0"/>
          </a:p>
        </p:txBody>
      </p:sp>
      <p:sp>
        <p:nvSpPr>
          <p:cNvPr id="28" name="文本占位符 2"/>
          <p:cNvSpPr>
            <a:spLocks noGrp="1"/>
          </p:cNvSpPr>
          <p:nvPr>
            <p:ph type="body" sz="quarter" idx="43"/>
          </p:nvPr>
        </p:nvSpPr>
        <p:spPr>
          <a:xfrm>
            <a:off x="7278612" y="4042033"/>
            <a:ext cx="3380423" cy="416223"/>
          </a:xfrm>
          <a:prstGeom prst="rect">
            <a:avLst/>
          </a:prstGeom>
        </p:spPr>
        <p:txBody>
          <a:bodyPr anchor="ctr"/>
          <a:lstStyle>
            <a:lvl1pPr marL="0" indent="0" algn="l">
              <a:buNone/>
              <a:defRPr sz="1800" b="1">
                <a:solidFill>
                  <a:schemeClr val="tx1">
                    <a:lumMod val="75000"/>
                    <a:lumOff val="25000"/>
                  </a:schemeClr>
                </a:solidFill>
                <a:effectLst/>
              </a:defRPr>
            </a:lvl1pPr>
          </a:lstStyle>
          <a:p>
            <a:pPr lvl="0"/>
            <a:endParaRPr kumimoji="1" lang="zh-CN" altLang="en-US" dirty="0"/>
          </a:p>
        </p:txBody>
      </p:sp>
      <p:sp>
        <p:nvSpPr>
          <p:cNvPr id="29" name="文本占位符 2"/>
          <p:cNvSpPr>
            <a:spLocks noGrp="1"/>
          </p:cNvSpPr>
          <p:nvPr>
            <p:ph type="body" sz="quarter" idx="44"/>
          </p:nvPr>
        </p:nvSpPr>
        <p:spPr>
          <a:xfrm>
            <a:off x="7278612" y="4458256"/>
            <a:ext cx="3380423" cy="389864"/>
          </a:xfrm>
          <a:prstGeom prst="rect">
            <a:avLst/>
          </a:prstGeom>
        </p:spPr>
        <p:txBody>
          <a:bodyPr anchor="t"/>
          <a:lstStyle>
            <a:lvl1pPr marL="0" indent="0" algn="l">
              <a:lnSpc>
                <a:spcPct val="130000"/>
              </a:lnSpc>
              <a:buNone/>
              <a:defRPr sz="1100" b="0">
                <a:solidFill>
                  <a:schemeClr val="tx1">
                    <a:lumMod val="75000"/>
                    <a:lumOff val="25000"/>
                  </a:schemeClr>
                </a:solidFill>
                <a:effectLst/>
              </a:defRPr>
            </a:lvl1pPr>
          </a:lstStyle>
          <a:p>
            <a:pPr lvl="0"/>
            <a:endParaRPr kumimoji="1" lang="zh-CN" altLang="en-US" dirty="0"/>
          </a:p>
        </p:txBody>
      </p:sp>
      <p:sp>
        <p:nvSpPr>
          <p:cNvPr id="30" name="文本占位符 3"/>
          <p:cNvSpPr>
            <a:spLocks noGrp="1"/>
          </p:cNvSpPr>
          <p:nvPr>
            <p:ph type="body" sz="quarter" idx="45" hasCustomPrompt="1"/>
          </p:nvPr>
        </p:nvSpPr>
        <p:spPr>
          <a:xfrm>
            <a:off x="6096000" y="2889174"/>
            <a:ext cx="845214" cy="1041720"/>
          </a:xfrm>
          <a:prstGeom prst="rect">
            <a:avLst/>
          </a:prstGeom>
        </p:spPr>
        <p:txBody>
          <a:bodyPr anchor="ctr"/>
          <a:lstStyle>
            <a:lvl1pPr marL="0" indent="0" algn="ctr">
              <a:buNone/>
              <a:defRPr sz="6600" b="1"/>
            </a:lvl1pPr>
          </a:lstStyle>
          <a:p>
            <a:pPr lvl="0"/>
            <a:r>
              <a:rPr kumimoji="1" lang="en-US" altLang="zh-CN"/>
              <a:t>0</a:t>
            </a:r>
            <a:endParaRPr kumimoji="1" lang="zh-CN" altLang="en-US" dirty="0"/>
          </a:p>
        </p:txBody>
      </p:sp>
      <p:sp>
        <p:nvSpPr>
          <p:cNvPr id="31" name="文本占位符 3"/>
          <p:cNvSpPr>
            <a:spLocks noGrp="1"/>
          </p:cNvSpPr>
          <p:nvPr>
            <p:ph type="body" sz="quarter" idx="46" hasCustomPrompt="1"/>
          </p:nvPr>
        </p:nvSpPr>
        <p:spPr>
          <a:xfrm>
            <a:off x="6096000" y="3951909"/>
            <a:ext cx="845214" cy="1041720"/>
          </a:xfrm>
          <a:prstGeom prst="rect">
            <a:avLst/>
          </a:prstGeom>
        </p:spPr>
        <p:txBody>
          <a:bodyPr anchor="ctr"/>
          <a:lstStyle>
            <a:lvl1pPr marL="0" indent="0" algn="ctr">
              <a:buNone/>
              <a:defRPr sz="6600" b="1"/>
            </a:lvl1pPr>
          </a:lstStyle>
          <a:p>
            <a:pPr lvl="0"/>
            <a:r>
              <a:rPr kumimoji="1" lang="en-US" altLang="zh-CN"/>
              <a:t>0</a:t>
            </a:r>
            <a:endParaRPr kumimoji="1" lang="zh-CN" altLang="en-US" dirty="0"/>
          </a:p>
        </p:txBody>
      </p:sp>
      <p:sp>
        <p:nvSpPr>
          <p:cNvPr id="32" name="文本占位符 2"/>
          <p:cNvSpPr>
            <a:spLocks noGrp="1"/>
          </p:cNvSpPr>
          <p:nvPr>
            <p:ph type="body" sz="quarter" idx="47"/>
          </p:nvPr>
        </p:nvSpPr>
        <p:spPr>
          <a:xfrm>
            <a:off x="7278612" y="5074984"/>
            <a:ext cx="3380423" cy="416223"/>
          </a:xfrm>
          <a:prstGeom prst="rect">
            <a:avLst/>
          </a:prstGeom>
        </p:spPr>
        <p:txBody>
          <a:bodyPr anchor="ctr"/>
          <a:lstStyle>
            <a:lvl1pPr marL="0" indent="0" algn="l">
              <a:buNone/>
              <a:defRPr sz="1800" b="1">
                <a:solidFill>
                  <a:schemeClr val="tx1">
                    <a:lumMod val="75000"/>
                    <a:lumOff val="25000"/>
                  </a:schemeClr>
                </a:solidFill>
                <a:effectLst/>
              </a:defRPr>
            </a:lvl1pPr>
          </a:lstStyle>
          <a:p>
            <a:pPr lvl="0"/>
            <a:endParaRPr kumimoji="1" lang="zh-CN" altLang="en-US" dirty="0"/>
          </a:p>
        </p:txBody>
      </p:sp>
      <p:sp>
        <p:nvSpPr>
          <p:cNvPr id="33" name="文本占位符 2"/>
          <p:cNvSpPr>
            <a:spLocks noGrp="1"/>
          </p:cNvSpPr>
          <p:nvPr>
            <p:ph type="body" sz="quarter" idx="48"/>
          </p:nvPr>
        </p:nvSpPr>
        <p:spPr>
          <a:xfrm>
            <a:off x="7278612" y="5491207"/>
            <a:ext cx="3380423" cy="389864"/>
          </a:xfrm>
          <a:prstGeom prst="rect">
            <a:avLst/>
          </a:prstGeom>
        </p:spPr>
        <p:txBody>
          <a:bodyPr anchor="t"/>
          <a:lstStyle>
            <a:lvl1pPr marL="0" indent="0" algn="l">
              <a:lnSpc>
                <a:spcPct val="130000"/>
              </a:lnSpc>
              <a:buNone/>
              <a:defRPr sz="1100" b="0">
                <a:solidFill>
                  <a:schemeClr val="tx1">
                    <a:lumMod val="75000"/>
                    <a:lumOff val="25000"/>
                  </a:schemeClr>
                </a:solidFill>
                <a:effectLst/>
              </a:defRPr>
            </a:lvl1pPr>
          </a:lstStyle>
          <a:p>
            <a:pPr lvl="0"/>
            <a:endParaRPr kumimoji="1" lang="zh-CN" altLang="en-US" dirty="0"/>
          </a:p>
        </p:txBody>
      </p:sp>
      <p:sp>
        <p:nvSpPr>
          <p:cNvPr id="34" name="文本占位符 3"/>
          <p:cNvSpPr>
            <a:spLocks noGrp="1"/>
          </p:cNvSpPr>
          <p:nvPr>
            <p:ph type="body" sz="quarter" idx="49" hasCustomPrompt="1"/>
          </p:nvPr>
        </p:nvSpPr>
        <p:spPr>
          <a:xfrm>
            <a:off x="6096000" y="4984860"/>
            <a:ext cx="845214" cy="1041720"/>
          </a:xfrm>
          <a:prstGeom prst="rect">
            <a:avLst/>
          </a:prstGeom>
        </p:spPr>
        <p:txBody>
          <a:bodyPr anchor="ctr"/>
          <a:lstStyle>
            <a:lvl1pPr marL="0" indent="0" algn="ctr">
              <a:buNone/>
              <a:defRPr sz="6600" b="1"/>
            </a:lvl1pPr>
          </a:lstStyle>
          <a:p>
            <a:pPr lvl="0"/>
            <a:r>
              <a:rPr kumimoji="1" lang="en-US" altLang="zh-CN"/>
              <a:t>0</a:t>
            </a:r>
            <a:endParaRPr kumimoji="1" lang="zh-CN" altLang="en-US" dirty="0"/>
          </a:p>
        </p:txBody>
      </p:sp>
    </p:spTree>
    <p:extLst>
      <p:ext uri="{BB962C8B-B14F-4D97-AF65-F5344CB8AC3E}">
        <p14:creationId xmlns:p14="http://schemas.microsoft.com/office/powerpoint/2010/main" val="4394934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文本占位符 2"/>
          <p:cNvSpPr>
            <a:spLocks noGrp="1"/>
          </p:cNvSpPr>
          <p:nvPr>
            <p:ph type="body" sz="quarter" idx="16" hasCustomPrompt="1"/>
          </p:nvPr>
        </p:nvSpPr>
        <p:spPr>
          <a:xfrm>
            <a:off x="1701678" y="2200640"/>
            <a:ext cx="2149646" cy="1145201"/>
          </a:xfrm>
          <a:prstGeom prst="rect">
            <a:avLst/>
          </a:prstGeom>
        </p:spPr>
        <p:txBody>
          <a:bodyPr anchor="ctr"/>
          <a:lstStyle>
            <a:lvl1pPr marL="0" indent="0" algn="ctr">
              <a:buNone/>
              <a:defRPr sz="6600" b="1">
                <a:solidFill>
                  <a:schemeClr val="tx1">
                    <a:lumMod val="75000"/>
                    <a:lumOff val="25000"/>
                  </a:schemeClr>
                </a:solidFill>
              </a:defRPr>
            </a:lvl1pPr>
          </a:lstStyle>
          <a:p>
            <a:pPr lvl="0"/>
            <a:r>
              <a:rPr kumimoji="1" lang="zh-CN" altLang="en-US" dirty="0"/>
              <a:t>目录</a:t>
            </a:r>
          </a:p>
        </p:txBody>
      </p:sp>
      <p:sp>
        <p:nvSpPr>
          <p:cNvPr id="14" name="文本占位符 2"/>
          <p:cNvSpPr>
            <a:spLocks noGrp="1"/>
          </p:cNvSpPr>
          <p:nvPr>
            <p:ph type="body" sz="quarter" idx="17" hasCustomPrompt="1"/>
          </p:nvPr>
        </p:nvSpPr>
        <p:spPr>
          <a:xfrm>
            <a:off x="1701678" y="3345841"/>
            <a:ext cx="2149646" cy="478710"/>
          </a:xfrm>
          <a:prstGeom prst="rect">
            <a:avLst/>
          </a:prstGeom>
        </p:spPr>
        <p:txBody>
          <a:bodyPr/>
          <a:lstStyle>
            <a:lvl1pPr marL="0" indent="0" algn="ctr">
              <a:buNone/>
              <a:defRPr sz="2400" b="1">
                <a:solidFill>
                  <a:schemeClr val="tx1">
                    <a:lumMod val="75000"/>
                    <a:lumOff val="25000"/>
                  </a:schemeClr>
                </a:solidFill>
              </a:defRPr>
            </a:lvl1pPr>
          </a:lstStyle>
          <a:p>
            <a:pPr lvl="0"/>
            <a:r>
              <a:rPr kumimoji="1" lang="en-US" altLang="zh-CN"/>
              <a:t>CONTENTS</a:t>
            </a:r>
            <a:endParaRPr kumimoji="1" lang="zh-CN" altLang="en-US" dirty="0"/>
          </a:p>
        </p:txBody>
      </p:sp>
      <p:sp>
        <p:nvSpPr>
          <p:cNvPr id="15" name="文本占位符 2"/>
          <p:cNvSpPr>
            <a:spLocks noGrp="1"/>
          </p:cNvSpPr>
          <p:nvPr>
            <p:ph type="body" sz="quarter" idx="18"/>
          </p:nvPr>
        </p:nvSpPr>
        <p:spPr>
          <a:xfrm>
            <a:off x="7151290" y="448774"/>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16" name="文本占位符 2"/>
          <p:cNvSpPr>
            <a:spLocks noGrp="1"/>
          </p:cNvSpPr>
          <p:nvPr>
            <p:ph type="body" sz="quarter" idx="19"/>
          </p:nvPr>
        </p:nvSpPr>
        <p:spPr>
          <a:xfrm>
            <a:off x="7151290" y="864997"/>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4" name="文本占位符 3"/>
          <p:cNvSpPr>
            <a:spLocks noGrp="1"/>
          </p:cNvSpPr>
          <p:nvPr>
            <p:ph type="body" sz="quarter" idx="39" hasCustomPrompt="1"/>
          </p:nvPr>
        </p:nvSpPr>
        <p:spPr>
          <a:xfrm>
            <a:off x="6389224" y="493287"/>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
        <p:nvSpPr>
          <p:cNvPr id="21" name="文本占位符 2"/>
          <p:cNvSpPr>
            <a:spLocks noGrp="1"/>
          </p:cNvSpPr>
          <p:nvPr>
            <p:ph type="body" sz="quarter" idx="40"/>
          </p:nvPr>
        </p:nvSpPr>
        <p:spPr>
          <a:xfrm>
            <a:off x="7151290" y="1444818"/>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22" name="文本占位符 2"/>
          <p:cNvSpPr>
            <a:spLocks noGrp="1"/>
          </p:cNvSpPr>
          <p:nvPr>
            <p:ph type="body" sz="quarter" idx="41"/>
          </p:nvPr>
        </p:nvSpPr>
        <p:spPr>
          <a:xfrm>
            <a:off x="7151290" y="1861041"/>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24" name="文本占位符 3"/>
          <p:cNvSpPr>
            <a:spLocks noGrp="1"/>
          </p:cNvSpPr>
          <p:nvPr>
            <p:ph type="body" sz="quarter" idx="42" hasCustomPrompt="1"/>
          </p:nvPr>
        </p:nvSpPr>
        <p:spPr>
          <a:xfrm>
            <a:off x="6389224" y="1489331"/>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
        <p:nvSpPr>
          <p:cNvPr id="25" name="文本占位符 2"/>
          <p:cNvSpPr>
            <a:spLocks noGrp="1"/>
          </p:cNvSpPr>
          <p:nvPr>
            <p:ph type="body" sz="quarter" idx="43"/>
          </p:nvPr>
        </p:nvSpPr>
        <p:spPr>
          <a:xfrm>
            <a:off x="7151290" y="2430845"/>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35" name="文本占位符 2"/>
          <p:cNvSpPr>
            <a:spLocks noGrp="1"/>
          </p:cNvSpPr>
          <p:nvPr>
            <p:ph type="body" sz="quarter" idx="44"/>
          </p:nvPr>
        </p:nvSpPr>
        <p:spPr>
          <a:xfrm>
            <a:off x="7151290" y="2847068"/>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36" name="文本占位符 3"/>
          <p:cNvSpPr>
            <a:spLocks noGrp="1"/>
          </p:cNvSpPr>
          <p:nvPr>
            <p:ph type="body" sz="quarter" idx="45" hasCustomPrompt="1"/>
          </p:nvPr>
        </p:nvSpPr>
        <p:spPr>
          <a:xfrm>
            <a:off x="6389224" y="2475358"/>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
        <p:nvSpPr>
          <p:cNvPr id="37" name="文本占位符 2"/>
          <p:cNvSpPr>
            <a:spLocks noGrp="1"/>
          </p:cNvSpPr>
          <p:nvPr>
            <p:ph type="body" sz="quarter" idx="46"/>
          </p:nvPr>
        </p:nvSpPr>
        <p:spPr>
          <a:xfrm>
            <a:off x="7151290" y="3426889"/>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38" name="文本占位符 2"/>
          <p:cNvSpPr>
            <a:spLocks noGrp="1"/>
          </p:cNvSpPr>
          <p:nvPr>
            <p:ph type="body" sz="quarter" idx="47"/>
          </p:nvPr>
        </p:nvSpPr>
        <p:spPr>
          <a:xfrm>
            <a:off x="7151290" y="3843112"/>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39" name="文本占位符 3"/>
          <p:cNvSpPr>
            <a:spLocks noGrp="1"/>
          </p:cNvSpPr>
          <p:nvPr>
            <p:ph type="body" sz="quarter" idx="48" hasCustomPrompt="1"/>
          </p:nvPr>
        </p:nvSpPr>
        <p:spPr>
          <a:xfrm>
            <a:off x="6389224" y="3471402"/>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
        <p:nvSpPr>
          <p:cNvPr id="40" name="文本占位符 2"/>
          <p:cNvSpPr>
            <a:spLocks noGrp="1"/>
          </p:cNvSpPr>
          <p:nvPr>
            <p:ph type="body" sz="quarter" idx="49"/>
          </p:nvPr>
        </p:nvSpPr>
        <p:spPr>
          <a:xfrm>
            <a:off x="7151290" y="4417924"/>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41" name="文本占位符 2"/>
          <p:cNvSpPr>
            <a:spLocks noGrp="1"/>
          </p:cNvSpPr>
          <p:nvPr>
            <p:ph type="body" sz="quarter" idx="50"/>
          </p:nvPr>
        </p:nvSpPr>
        <p:spPr>
          <a:xfrm>
            <a:off x="7151290" y="4834147"/>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42" name="文本占位符 3"/>
          <p:cNvSpPr>
            <a:spLocks noGrp="1"/>
          </p:cNvSpPr>
          <p:nvPr>
            <p:ph type="body" sz="quarter" idx="51" hasCustomPrompt="1"/>
          </p:nvPr>
        </p:nvSpPr>
        <p:spPr>
          <a:xfrm>
            <a:off x="6389224" y="4462437"/>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
        <p:nvSpPr>
          <p:cNvPr id="43" name="文本占位符 2"/>
          <p:cNvSpPr>
            <a:spLocks noGrp="1"/>
          </p:cNvSpPr>
          <p:nvPr>
            <p:ph type="body" sz="quarter" idx="52"/>
          </p:nvPr>
        </p:nvSpPr>
        <p:spPr>
          <a:xfrm>
            <a:off x="7151290" y="5413968"/>
            <a:ext cx="3380423" cy="416223"/>
          </a:xfrm>
          <a:prstGeom prst="rect">
            <a:avLst/>
          </a:prstGeom>
        </p:spPr>
        <p:txBody>
          <a:bodyPr anchor="ctr"/>
          <a:lstStyle>
            <a:lvl1pPr marL="0" indent="0" algn="l">
              <a:buNone/>
              <a:defRPr sz="1400" b="1">
                <a:solidFill>
                  <a:schemeClr val="tx1">
                    <a:lumMod val="75000"/>
                    <a:lumOff val="25000"/>
                  </a:schemeClr>
                </a:solidFill>
                <a:effectLst/>
              </a:defRPr>
            </a:lvl1pPr>
          </a:lstStyle>
          <a:p>
            <a:pPr lvl="0"/>
            <a:endParaRPr kumimoji="1" lang="zh-CN" altLang="en-US" dirty="0"/>
          </a:p>
        </p:txBody>
      </p:sp>
      <p:sp>
        <p:nvSpPr>
          <p:cNvPr id="44" name="文本占位符 2"/>
          <p:cNvSpPr>
            <a:spLocks noGrp="1"/>
          </p:cNvSpPr>
          <p:nvPr>
            <p:ph type="body" sz="quarter" idx="53"/>
          </p:nvPr>
        </p:nvSpPr>
        <p:spPr>
          <a:xfrm>
            <a:off x="7151290" y="5830191"/>
            <a:ext cx="3380423" cy="389864"/>
          </a:xfrm>
          <a:prstGeom prst="rect">
            <a:avLst/>
          </a:prstGeom>
        </p:spPr>
        <p:txBody>
          <a:bodyPr anchor="t"/>
          <a:lstStyle>
            <a:lvl1pPr marL="0" indent="0" algn="l">
              <a:lnSpc>
                <a:spcPct val="130000"/>
              </a:lnSpc>
              <a:buNone/>
              <a:defRPr sz="1000" b="0">
                <a:solidFill>
                  <a:schemeClr val="tx1">
                    <a:lumMod val="75000"/>
                    <a:lumOff val="25000"/>
                  </a:schemeClr>
                </a:solidFill>
                <a:effectLst/>
              </a:defRPr>
            </a:lvl1pPr>
          </a:lstStyle>
          <a:p>
            <a:pPr lvl="0"/>
            <a:endParaRPr kumimoji="1" lang="zh-CN" altLang="en-US" dirty="0"/>
          </a:p>
        </p:txBody>
      </p:sp>
      <p:sp>
        <p:nvSpPr>
          <p:cNvPr id="45" name="文本占位符 3"/>
          <p:cNvSpPr>
            <a:spLocks noGrp="1"/>
          </p:cNvSpPr>
          <p:nvPr>
            <p:ph type="body" sz="quarter" idx="54" hasCustomPrompt="1"/>
          </p:nvPr>
        </p:nvSpPr>
        <p:spPr>
          <a:xfrm>
            <a:off x="6389224" y="5458481"/>
            <a:ext cx="656161" cy="743420"/>
          </a:xfrm>
          <a:prstGeom prst="rect">
            <a:avLst/>
          </a:prstGeom>
        </p:spPr>
        <p:txBody>
          <a:bodyPr anchor="ctr"/>
          <a:lstStyle>
            <a:lvl1pPr marL="0" indent="0" algn="ctr">
              <a:buNone/>
              <a:defRPr sz="5400" b="1"/>
            </a:lvl1pPr>
          </a:lstStyle>
          <a:p>
            <a:pPr lvl="0"/>
            <a:r>
              <a:rPr kumimoji="1" lang="en-US" altLang="zh-CN"/>
              <a:t>0</a:t>
            </a:r>
            <a:endParaRPr kumimoji="1" lang="zh-CN" altLang="en-US" dirty="0"/>
          </a:p>
        </p:txBody>
      </p:sp>
    </p:spTree>
    <p:extLst>
      <p:ext uri="{BB962C8B-B14F-4D97-AF65-F5344CB8AC3E}">
        <p14:creationId xmlns:p14="http://schemas.microsoft.com/office/powerpoint/2010/main" val="3388882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标题幻灯片">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7" name="组 6"/>
          <p:cNvGrpSpPr/>
          <p:nvPr userDrawn="1"/>
        </p:nvGrpSpPr>
        <p:grpSpPr>
          <a:xfrm>
            <a:off x="552090" y="-17253"/>
            <a:ext cx="276047" cy="6575166"/>
            <a:chOff x="552090" y="-1"/>
            <a:chExt cx="276047" cy="6575166"/>
          </a:xfrm>
          <a:effectLst>
            <a:outerShdw blurRad="114300" dist="76200" dir="5400000" algn="t" rotWithShape="0">
              <a:prstClr val="black">
                <a:alpha val="30000"/>
              </a:prstClr>
            </a:outerShdw>
          </a:effectLst>
        </p:grpSpPr>
        <p:sp>
          <p:nvSpPr>
            <p:cNvPr id="4" name="燕尾形 3"/>
            <p:cNvSpPr/>
            <p:nvPr userDrawn="1"/>
          </p:nvSpPr>
          <p:spPr>
            <a:xfrm rot="16200000">
              <a:off x="414069" y="6161097"/>
              <a:ext cx="552090" cy="276045"/>
            </a:xfrm>
            <a:prstGeom prst="chevron">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矩形 4"/>
            <p:cNvSpPr/>
            <p:nvPr userDrawn="1"/>
          </p:nvSpPr>
          <p:spPr>
            <a:xfrm>
              <a:off x="552090" y="-1"/>
              <a:ext cx="276047" cy="6297283"/>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6" name="文本占位符 7"/>
          <p:cNvSpPr>
            <a:spLocks noGrp="1"/>
          </p:cNvSpPr>
          <p:nvPr>
            <p:ph type="body" sz="quarter" idx="10" hasCustomPrompt="1"/>
          </p:nvPr>
        </p:nvSpPr>
        <p:spPr>
          <a:xfrm>
            <a:off x="1104181" y="223728"/>
            <a:ext cx="5469148" cy="529569"/>
          </a:xfrm>
          <a:prstGeom prst="rect">
            <a:avLst/>
          </a:prstGeom>
          <a:ln w="12700" cmpd="sng">
            <a:noFill/>
          </a:ln>
        </p:spPr>
        <p:txBody>
          <a:bodyPr vert="horz" anchor="ctr"/>
          <a:lstStyle>
            <a:lvl1pPr marL="0" indent="0" algn="l">
              <a:buNone/>
              <a:defRPr sz="24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6175514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封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20771" y="0"/>
            <a:ext cx="3416060" cy="6858000"/>
          </a:xfrm>
          <a:prstGeom prst="rect">
            <a:avLst/>
          </a:prstGeom>
          <a:gradFill flip="none" rotWithShape="1">
            <a:gsLst>
              <a:gs pos="3000">
                <a:schemeClr val="bg1">
                  <a:alpha val="15000"/>
                </a:schemeClr>
              </a:gs>
              <a:gs pos="600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占位符 2"/>
          <p:cNvSpPr>
            <a:spLocks noGrp="1"/>
          </p:cNvSpPr>
          <p:nvPr>
            <p:ph type="body" sz="quarter" idx="15"/>
          </p:nvPr>
        </p:nvSpPr>
        <p:spPr>
          <a:xfrm>
            <a:off x="2448651" y="1301858"/>
            <a:ext cx="7294694" cy="478710"/>
          </a:xfrm>
          <a:prstGeom prst="rect">
            <a:avLst/>
          </a:prstGeom>
        </p:spPr>
        <p:txBody>
          <a:bodyPr/>
          <a:lstStyle>
            <a:lvl1pPr marL="0" indent="0" algn="ctr">
              <a:buNone/>
              <a:defRPr b="1">
                <a:solidFill>
                  <a:schemeClr val="tx1">
                    <a:lumMod val="75000"/>
                    <a:lumOff val="25000"/>
                  </a:schemeClr>
                </a:solidFill>
              </a:defRPr>
            </a:lvl1pPr>
          </a:lstStyle>
          <a:p>
            <a:pPr lvl="0"/>
            <a:endParaRPr kumimoji="1" lang="zh-CN" altLang="en-US"/>
          </a:p>
        </p:txBody>
      </p:sp>
      <p:sp>
        <p:nvSpPr>
          <p:cNvPr id="10" name="文本占位符 2"/>
          <p:cNvSpPr>
            <a:spLocks noGrp="1"/>
          </p:cNvSpPr>
          <p:nvPr>
            <p:ph type="body" sz="quarter" idx="16"/>
          </p:nvPr>
        </p:nvSpPr>
        <p:spPr>
          <a:xfrm>
            <a:off x="2448651" y="2200640"/>
            <a:ext cx="7294694" cy="1145201"/>
          </a:xfrm>
          <a:prstGeom prst="rect">
            <a:avLst/>
          </a:prstGeom>
        </p:spPr>
        <p:txBody>
          <a:bodyPr anchor="ctr"/>
          <a:lstStyle>
            <a:lvl1pPr marL="0" indent="0" algn="ctr">
              <a:buNone/>
              <a:defRPr sz="6600" b="1">
                <a:solidFill>
                  <a:schemeClr val="tx1">
                    <a:lumMod val="75000"/>
                    <a:lumOff val="25000"/>
                  </a:schemeClr>
                </a:solidFill>
              </a:defRPr>
            </a:lvl1pPr>
          </a:lstStyle>
          <a:p>
            <a:pPr lvl="0"/>
            <a:endParaRPr kumimoji="1" lang="zh-CN" altLang="en-US" dirty="0"/>
          </a:p>
        </p:txBody>
      </p:sp>
      <p:sp>
        <p:nvSpPr>
          <p:cNvPr id="11" name="文本占位符 2"/>
          <p:cNvSpPr>
            <a:spLocks noGrp="1"/>
          </p:cNvSpPr>
          <p:nvPr>
            <p:ph type="body" sz="quarter" idx="17"/>
          </p:nvPr>
        </p:nvSpPr>
        <p:spPr>
          <a:xfrm>
            <a:off x="2448651" y="3513432"/>
            <a:ext cx="7294694" cy="478710"/>
          </a:xfrm>
          <a:prstGeom prst="rect">
            <a:avLst/>
          </a:prstGeom>
        </p:spPr>
        <p:txBody>
          <a:bodyPr/>
          <a:lstStyle>
            <a:lvl1pPr marL="0" indent="0" algn="ctr">
              <a:buNone/>
              <a:defRPr b="1">
                <a:solidFill>
                  <a:schemeClr val="tx1">
                    <a:lumMod val="75000"/>
                    <a:lumOff val="25000"/>
                  </a:schemeClr>
                </a:solidFill>
              </a:defRPr>
            </a:lvl1pPr>
          </a:lstStyle>
          <a:p>
            <a:pPr lvl="0"/>
            <a:endParaRPr kumimoji="1" lang="zh-CN" altLang="en-US"/>
          </a:p>
        </p:txBody>
      </p:sp>
      <p:sp>
        <p:nvSpPr>
          <p:cNvPr id="12" name="文本占位符 2"/>
          <p:cNvSpPr>
            <a:spLocks noGrp="1"/>
          </p:cNvSpPr>
          <p:nvPr>
            <p:ph type="body" sz="quarter" idx="18"/>
          </p:nvPr>
        </p:nvSpPr>
        <p:spPr>
          <a:xfrm>
            <a:off x="2448651" y="4070851"/>
            <a:ext cx="7294694" cy="478710"/>
          </a:xfrm>
          <a:prstGeom prst="rect">
            <a:avLst/>
          </a:prstGeom>
        </p:spPr>
        <p:txBody>
          <a:bodyPr/>
          <a:lstStyle>
            <a:lvl1pPr marL="285750" indent="-285750" algn="ctr">
              <a:buFont typeface="Arial" charset="0"/>
              <a:buChar char="•"/>
              <a:defRPr sz="1600" b="1">
                <a:solidFill>
                  <a:schemeClr val="tx1">
                    <a:lumMod val="75000"/>
                    <a:lumOff val="25000"/>
                  </a:schemeClr>
                </a:solidFill>
              </a:defRPr>
            </a:lvl1pPr>
          </a:lstStyle>
          <a:p>
            <a:pPr lvl="0"/>
            <a:endParaRPr kumimoji="1" lang="zh-CN" altLang="en-US"/>
          </a:p>
        </p:txBody>
      </p:sp>
    </p:spTree>
    <p:extLst>
      <p:ext uri="{BB962C8B-B14F-4D97-AF65-F5344CB8AC3E}">
        <p14:creationId xmlns:p14="http://schemas.microsoft.com/office/powerpoint/2010/main" val="8498762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2278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1" r:id="rId2"/>
    <p:sldLayoutId id="2147483690" r:id="rId3"/>
    <p:sldLayoutId id="2147483692" r:id="rId4"/>
    <p:sldLayoutId id="2147483693" r:id="rId5"/>
    <p:sldLayoutId id="2147483689" r:id="rId6"/>
    <p:sldLayoutId id="2147483688" r:id="rId7"/>
    <p:sldLayoutId id="214748368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2513965" y="1780568"/>
            <a:ext cx="7294694" cy="478710"/>
          </a:xfrm>
        </p:spPr>
        <p:txBody>
          <a:bodyPr/>
          <a:lstStyle/>
          <a:p>
            <a:r>
              <a:rPr lang="zh-CN" altLang="en-US" dirty="0" smtClean="0"/>
              <a:t>信息科学与技术学院计算机专业</a:t>
            </a:r>
            <a:endParaRPr lang="zh-CN" altLang="en-US" dirty="0"/>
          </a:p>
        </p:txBody>
      </p:sp>
      <p:sp>
        <p:nvSpPr>
          <p:cNvPr id="3" name="文本占位符 2"/>
          <p:cNvSpPr>
            <a:spLocks noGrp="1"/>
          </p:cNvSpPr>
          <p:nvPr>
            <p:ph type="body" sz="quarter" idx="16"/>
          </p:nvPr>
        </p:nvSpPr>
        <p:spPr>
          <a:xfrm>
            <a:off x="2513965" y="2679350"/>
            <a:ext cx="7294694" cy="1145201"/>
          </a:xfrm>
        </p:spPr>
        <p:txBody>
          <a:bodyPr/>
          <a:lstStyle/>
          <a:p>
            <a:r>
              <a:rPr kumimoji="1" lang="zh-CN" altLang="en-US" dirty="0" smtClean="0">
                <a:effectLst>
                  <a:innerShdw blurRad="63500" dist="38100" dir="16200000">
                    <a:prstClr val="black">
                      <a:alpha val="50000"/>
                    </a:prstClr>
                  </a:innerShdw>
                </a:effectLst>
                <a:latin typeface="Microsoft YaHei" charset="0"/>
                <a:ea typeface="Microsoft YaHei" charset="0"/>
                <a:cs typeface="Microsoft YaHei" charset="0"/>
              </a:rPr>
              <a:t>作品展示</a:t>
            </a:r>
            <a:endParaRPr kumimoji="1" lang="zh-CN" altLang="en-US" dirty="0">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4" name="文本占位符 3"/>
          <p:cNvSpPr>
            <a:spLocks noGrp="1"/>
          </p:cNvSpPr>
          <p:nvPr>
            <p:ph type="body" sz="quarter" idx="17"/>
          </p:nvPr>
        </p:nvSpPr>
        <p:spPr>
          <a:xfrm>
            <a:off x="2513965" y="3992142"/>
            <a:ext cx="7294694" cy="478710"/>
          </a:xfrm>
        </p:spPr>
        <p:txBody>
          <a:bodyPr/>
          <a:lstStyle/>
          <a:p>
            <a:r>
              <a:rPr kumimoji="1" lang="zh-CN" altLang="en-US" dirty="0" smtClean="0">
                <a:latin typeface="Microsoft YaHei" charset="0"/>
                <a:ea typeface="Microsoft YaHei" charset="0"/>
                <a:cs typeface="Microsoft YaHei" charset="0"/>
              </a:rPr>
              <a:t>基于深度学习的图像识别系统</a:t>
            </a:r>
            <a:endParaRPr kumimoji="1" lang="zh-CN" altLang="en-US" dirty="0">
              <a:latin typeface="Microsoft YaHei" charset="0"/>
              <a:ea typeface="Microsoft YaHei" charset="0"/>
              <a:cs typeface="Microsoft YaHei" charset="0"/>
            </a:endParaRPr>
          </a:p>
        </p:txBody>
      </p:sp>
      <p:sp>
        <p:nvSpPr>
          <p:cNvPr id="5" name="文本占位符 4"/>
          <p:cNvSpPr>
            <a:spLocks noGrp="1"/>
          </p:cNvSpPr>
          <p:nvPr>
            <p:ph type="body" sz="quarter" idx="18"/>
          </p:nvPr>
        </p:nvSpPr>
        <p:spPr>
          <a:xfrm>
            <a:off x="2513965" y="4549560"/>
            <a:ext cx="7294694" cy="778941"/>
          </a:xfrm>
        </p:spPr>
        <p:txBody>
          <a:bodyPr/>
          <a:lstStyle/>
          <a:p>
            <a:r>
              <a:rPr kumimoji="1" lang="zh-CN" altLang="en-US" dirty="0" smtClean="0"/>
              <a:t>报告人：周联昱 潘晨港 姚旭帆</a:t>
            </a:r>
            <a:endParaRPr kumimoji="1" lang="zh-CN" altLang="en-US" dirty="0"/>
          </a:p>
        </p:txBody>
      </p:sp>
      <p:sp>
        <p:nvSpPr>
          <p:cNvPr id="6" name="框架 5"/>
          <p:cNvSpPr/>
          <p:nvPr/>
        </p:nvSpPr>
        <p:spPr>
          <a:xfrm>
            <a:off x="3375934" y="2536026"/>
            <a:ext cx="5570756" cy="1325711"/>
          </a:xfrm>
          <a:prstGeom prst="frame">
            <a:avLst>
              <a:gd name="adj1" fmla="val 5486"/>
            </a:avLst>
          </a:prstGeom>
          <a:solidFill>
            <a:schemeClr val="tx1">
              <a:lumMod val="75000"/>
              <a:lumOff val="25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4979831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defTabSz="609585">
              <a:defRPr/>
            </a:pPr>
            <a:r>
              <a:rPr kumimoji="1" lang="en-US" altLang="zh-CN" dirty="0"/>
              <a:t>4.</a:t>
            </a:r>
            <a:r>
              <a:rPr kumimoji="1" lang="zh-CN" altLang="en-US" dirty="0"/>
              <a:t> </a:t>
            </a:r>
            <a:r>
              <a:rPr kumimoji="1" lang="zh-CN" altLang="en-US" kern="0" dirty="0" smtClean="0">
                <a:ea typeface="微软雅黑" charset="0"/>
              </a:rPr>
              <a:t>演示</a:t>
            </a:r>
            <a:endParaRPr kumimoji="1" lang="zh-CN" altLang="en-US" kern="0" dirty="0">
              <a:ea typeface="微软雅黑" charset="0"/>
            </a:endParaRPr>
          </a:p>
        </p:txBody>
      </p:sp>
    </p:spTree>
    <p:extLst>
      <p:ext uri="{BB962C8B-B14F-4D97-AF65-F5344CB8AC3E}">
        <p14:creationId xmlns:p14="http://schemas.microsoft.com/office/powerpoint/2010/main" val="1047430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2616602" y="1961285"/>
            <a:ext cx="7294694" cy="478710"/>
          </a:xfrm>
        </p:spPr>
        <p:txBody>
          <a:bodyPr/>
          <a:lstStyle/>
          <a:p>
            <a:r>
              <a:rPr lang="zh-CN" altLang="en-US" dirty="0"/>
              <a:t>信息科学与技术学院计算机专业</a:t>
            </a:r>
          </a:p>
        </p:txBody>
      </p:sp>
      <p:sp>
        <p:nvSpPr>
          <p:cNvPr id="3" name="文本占位符 2"/>
          <p:cNvSpPr>
            <a:spLocks noGrp="1"/>
          </p:cNvSpPr>
          <p:nvPr>
            <p:ph type="body" sz="quarter" idx="16"/>
          </p:nvPr>
        </p:nvSpPr>
        <p:spPr>
          <a:xfrm>
            <a:off x="2616602" y="2860067"/>
            <a:ext cx="7294694" cy="1145201"/>
          </a:xfrm>
        </p:spPr>
        <p:txBody>
          <a:bodyPr/>
          <a:lstStyle/>
          <a:p>
            <a:r>
              <a:rPr kumimoji="1" lang="en-US" altLang="zh-CN" dirty="0">
                <a:effectLst>
                  <a:innerShdw blurRad="63500" dist="38100" dir="16200000">
                    <a:prstClr val="black">
                      <a:alpha val="50000"/>
                    </a:prstClr>
                  </a:innerShdw>
                </a:effectLst>
                <a:latin typeface="Microsoft YaHei" charset="0"/>
                <a:ea typeface="Microsoft YaHei" charset="0"/>
                <a:cs typeface="Microsoft YaHei" charset="0"/>
              </a:rPr>
              <a:t>THANK</a:t>
            </a:r>
            <a:r>
              <a:rPr kumimoji="1" lang="zh-CN" altLang="en-US" dirty="0">
                <a:effectLst>
                  <a:innerShdw blurRad="63500" dist="38100" dir="16200000">
                    <a:prstClr val="black">
                      <a:alpha val="50000"/>
                    </a:prstClr>
                  </a:innerShdw>
                </a:effectLst>
                <a:latin typeface="Microsoft YaHei" charset="0"/>
                <a:ea typeface="Microsoft YaHei" charset="0"/>
                <a:cs typeface="Microsoft YaHei" charset="0"/>
              </a:rPr>
              <a:t> </a:t>
            </a:r>
            <a:r>
              <a:rPr kumimoji="1" lang="en-US" altLang="zh-CN" dirty="0">
                <a:effectLst>
                  <a:innerShdw blurRad="63500" dist="38100" dir="16200000">
                    <a:prstClr val="black">
                      <a:alpha val="50000"/>
                    </a:prstClr>
                  </a:innerShdw>
                </a:effectLst>
                <a:latin typeface="Microsoft YaHei" charset="0"/>
                <a:ea typeface="Microsoft YaHei" charset="0"/>
                <a:cs typeface="Microsoft YaHei" charset="0"/>
              </a:rPr>
              <a:t>YOU</a:t>
            </a:r>
            <a:endParaRPr kumimoji="1" lang="zh-CN" altLang="en-US" dirty="0">
              <a:effectLst>
                <a:innerShdw blurRad="63500" dist="38100" dir="16200000">
                  <a:prstClr val="black">
                    <a:alpha val="50000"/>
                  </a:prstClr>
                </a:innerShdw>
              </a:effectLst>
              <a:latin typeface="Microsoft YaHei" charset="0"/>
              <a:ea typeface="Microsoft YaHei" charset="0"/>
              <a:cs typeface="Microsoft YaHei" charset="0"/>
            </a:endParaRPr>
          </a:p>
        </p:txBody>
      </p:sp>
      <p:sp>
        <p:nvSpPr>
          <p:cNvPr id="4" name="文本占位符 3"/>
          <p:cNvSpPr>
            <a:spLocks noGrp="1"/>
          </p:cNvSpPr>
          <p:nvPr>
            <p:ph type="body" sz="quarter" idx="17"/>
          </p:nvPr>
        </p:nvSpPr>
        <p:spPr>
          <a:xfrm>
            <a:off x="2616602" y="4172859"/>
            <a:ext cx="7294694" cy="478710"/>
          </a:xfrm>
        </p:spPr>
        <p:txBody>
          <a:bodyPr/>
          <a:lstStyle/>
          <a:p>
            <a:r>
              <a:rPr kumimoji="1" lang="zh-CN" altLang="en-US" dirty="0">
                <a:latin typeface="Microsoft YaHei" charset="0"/>
                <a:ea typeface="Microsoft YaHei" charset="0"/>
                <a:cs typeface="Microsoft YaHei" charset="0"/>
              </a:rPr>
              <a:t>基于深度学习的图像识别系统</a:t>
            </a:r>
          </a:p>
        </p:txBody>
      </p:sp>
      <p:sp>
        <p:nvSpPr>
          <p:cNvPr id="5" name="文本占位符 4"/>
          <p:cNvSpPr>
            <a:spLocks noGrp="1"/>
          </p:cNvSpPr>
          <p:nvPr>
            <p:ph type="body" sz="quarter" idx="18"/>
          </p:nvPr>
        </p:nvSpPr>
        <p:spPr>
          <a:xfrm>
            <a:off x="2616602" y="4730278"/>
            <a:ext cx="7294694" cy="478710"/>
          </a:xfrm>
        </p:spPr>
        <p:txBody>
          <a:bodyPr/>
          <a:lstStyle/>
          <a:p>
            <a:r>
              <a:rPr kumimoji="1" lang="zh-CN" altLang="en-US" dirty="0"/>
              <a:t>报告人：</a:t>
            </a:r>
            <a:r>
              <a:rPr kumimoji="1" lang="zh-CN" altLang="en-US" dirty="0" smtClean="0"/>
              <a:t>周联昱 </a:t>
            </a:r>
            <a:r>
              <a:rPr kumimoji="1" lang="zh-CN" altLang="en-US" dirty="0"/>
              <a:t>潘晨港 姚旭帆</a:t>
            </a:r>
          </a:p>
        </p:txBody>
      </p:sp>
      <p:sp>
        <p:nvSpPr>
          <p:cNvPr id="6" name="框架 5"/>
          <p:cNvSpPr/>
          <p:nvPr/>
        </p:nvSpPr>
        <p:spPr>
          <a:xfrm>
            <a:off x="3307966" y="2744440"/>
            <a:ext cx="5961112" cy="1325711"/>
          </a:xfrm>
          <a:prstGeom prst="frame">
            <a:avLst>
              <a:gd name="adj1" fmla="val 5486"/>
            </a:avLst>
          </a:prstGeom>
          <a:solidFill>
            <a:schemeClr val="tx1">
              <a:lumMod val="75000"/>
              <a:lumOff val="25000"/>
            </a:schemeClr>
          </a:solidFill>
          <a:ln>
            <a:noFill/>
          </a:ln>
          <a:effectLst>
            <a:innerShdw blurRad="63500" dist="381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lumMod val="75000"/>
                  <a:lumOff val="25000"/>
                </a:schemeClr>
              </a:solidFill>
            </a:endParaRPr>
          </a:p>
        </p:txBody>
      </p:sp>
    </p:spTree>
    <p:extLst>
      <p:ext uri="{BB962C8B-B14F-4D97-AF65-F5344CB8AC3E}">
        <p14:creationId xmlns:p14="http://schemas.microsoft.com/office/powerpoint/2010/main" val="593209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6"/>
          </p:nvPr>
        </p:nvSpPr>
        <p:spPr/>
        <p:txBody>
          <a:bodyPr/>
          <a:lstStyle/>
          <a:p>
            <a:r>
              <a:rPr kumimoji="1" lang="zh-CN" altLang="en-US" dirty="0"/>
              <a:t>目录</a:t>
            </a:r>
          </a:p>
        </p:txBody>
      </p:sp>
      <p:sp>
        <p:nvSpPr>
          <p:cNvPr id="3" name="文本占位符 2"/>
          <p:cNvSpPr>
            <a:spLocks noGrp="1"/>
          </p:cNvSpPr>
          <p:nvPr>
            <p:ph type="body" sz="quarter" idx="17"/>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8"/>
          </p:nvPr>
        </p:nvSpPr>
        <p:spPr>
          <a:xfrm>
            <a:off x="7278611" y="865460"/>
            <a:ext cx="3380423" cy="1002252"/>
          </a:xfrm>
        </p:spPr>
        <p:txBody>
          <a:bodyPr/>
          <a:lstStyle/>
          <a:p>
            <a:r>
              <a:rPr kumimoji="1" lang="zh-CN" altLang="en-US" sz="3600" dirty="0" smtClean="0"/>
              <a:t>需求分析</a:t>
            </a:r>
            <a:endParaRPr kumimoji="1" lang="zh-CN" altLang="en-US" sz="3600" dirty="0"/>
          </a:p>
        </p:txBody>
      </p:sp>
      <p:sp>
        <p:nvSpPr>
          <p:cNvPr id="6" name="文本占位符 5"/>
          <p:cNvSpPr>
            <a:spLocks noGrp="1"/>
          </p:cNvSpPr>
          <p:nvPr>
            <p:ph type="body" sz="quarter" idx="31"/>
          </p:nvPr>
        </p:nvSpPr>
        <p:spPr>
          <a:xfrm>
            <a:off x="7278612" y="2536147"/>
            <a:ext cx="3636315" cy="416223"/>
          </a:xfrm>
        </p:spPr>
        <p:txBody>
          <a:bodyPr/>
          <a:lstStyle/>
          <a:p>
            <a:pPr lvl="0"/>
            <a:r>
              <a:rPr kumimoji="1" lang="zh-CN" altLang="en-US" sz="3600" kern="0" dirty="0" smtClean="0">
                <a:ea typeface="微软雅黑" charset="0"/>
              </a:rPr>
              <a:t>结构</a:t>
            </a:r>
            <a:endParaRPr kumimoji="1" lang="zh-CN" altLang="en-US" sz="3600" kern="0" dirty="0">
              <a:ea typeface="微软雅黑" charset="0"/>
            </a:endParaRPr>
          </a:p>
        </p:txBody>
      </p:sp>
      <p:sp>
        <p:nvSpPr>
          <p:cNvPr id="8" name="文本占位符 7"/>
          <p:cNvSpPr>
            <a:spLocks noGrp="1"/>
          </p:cNvSpPr>
          <p:nvPr>
            <p:ph type="body" sz="quarter" idx="34"/>
          </p:nvPr>
        </p:nvSpPr>
        <p:spPr>
          <a:xfrm>
            <a:off x="7278610" y="3915855"/>
            <a:ext cx="3380423" cy="416223"/>
          </a:xfrm>
        </p:spPr>
        <p:txBody>
          <a:bodyPr/>
          <a:lstStyle/>
          <a:p>
            <a:pPr lvl="0"/>
            <a:r>
              <a:rPr kumimoji="1" lang="zh-CN" altLang="en-US" sz="3600" kern="0" dirty="0" smtClean="0">
                <a:ea typeface="微软雅黑" charset="0"/>
              </a:rPr>
              <a:t>实现</a:t>
            </a:r>
            <a:endParaRPr kumimoji="1" lang="zh-CN" altLang="en-US" sz="3600" kern="0" dirty="0">
              <a:ea typeface="微软雅黑" charset="0"/>
            </a:endParaRPr>
          </a:p>
        </p:txBody>
      </p:sp>
      <p:sp>
        <p:nvSpPr>
          <p:cNvPr id="10" name="文本占位符 9"/>
          <p:cNvSpPr>
            <a:spLocks noGrp="1"/>
          </p:cNvSpPr>
          <p:nvPr>
            <p:ph type="body" sz="quarter" idx="37"/>
          </p:nvPr>
        </p:nvSpPr>
        <p:spPr>
          <a:xfrm>
            <a:off x="7278612" y="5295563"/>
            <a:ext cx="3380423" cy="416223"/>
          </a:xfrm>
        </p:spPr>
        <p:txBody>
          <a:bodyPr/>
          <a:lstStyle/>
          <a:p>
            <a:pPr lvl="0"/>
            <a:r>
              <a:rPr kumimoji="1" lang="zh-CN" altLang="en-US" sz="3600" kern="0" dirty="0" smtClean="0">
                <a:ea typeface="微软雅黑" charset="0"/>
              </a:rPr>
              <a:t>演示</a:t>
            </a:r>
            <a:endParaRPr kumimoji="1" lang="zh-CN" altLang="en-US" sz="2400" kern="0" dirty="0">
              <a:ea typeface="微软雅黑" charset="0"/>
            </a:endParaRPr>
          </a:p>
        </p:txBody>
      </p:sp>
      <p:sp>
        <p:nvSpPr>
          <p:cNvPr id="12" name="文本占位符 11"/>
          <p:cNvSpPr>
            <a:spLocks noGrp="1"/>
          </p:cNvSpPr>
          <p:nvPr>
            <p:ph type="body" sz="quarter" idx="39"/>
          </p:nvPr>
        </p:nvSpPr>
        <p:spPr/>
        <p:txBody>
          <a:bodyPr/>
          <a:lstStyle/>
          <a:p>
            <a:r>
              <a:rPr kumimoji="1" lang="en-US" altLang="zh-CN" dirty="0"/>
              <a:t>1</a:t>
            </a:r>
            <a:endParaRPr kumimoji="1" lang="zh-CN" altLang="en-US" dirty="0"/>
          </a:p>
        </p:txBody>
      </p:sp>
      <p:sp>
        <p:nvSpPr>
          <p:cNvPr id="13" name="文本占位符 12"/>
          <p:cNvSpPr>
            <a:spLocks noGrp="1"/>
          </p:cNvSpPr>
          <p:nvPr>
            <p:ph type="body" sz="quarter" idx="40"/>
          </p:nvPr>
        </p:nvSpPr>
        <p:spPr/>
        <p:txBody>
          <a:bodyPr/>
          <a:lstStyle/>
          <a:p>
            <a:r>
              <a:rPr kumimoji="1" lang="en-US" altLang="zh-CN" dirty="0"/>
              <a:t>2</a:t>
            </a:r>
            <a:endParaRPr kumimoji="1" lang="zh-CN" altLang="en-US" dirty="0"/>
          </a:p>
        </p:txBody>
      </p:sp>
      <p:sp>
        <p:nvSpPr>
          <p:cNvPr id="14" name="文本占位符 13"/>
          <p:cNvSpPr>
            <a:spLocks noGrp="1"/>
          </p:cNvSpPr>
          <p:nvPr>
            <p:ph type="body" sz="quarter" idx="41"/>
          </p:nvPr>
        </p:nvSpPr>
        <p:spPr/>
        <p:txBody>
          <a:bodyPr/>
          <a:lstStyle/>
          <a:p>
            <a:r>
              <a:rPr kumimoji="1" lang="en-US" altLang="zh-CN" dirty="0"/>
              <a:t>3</a:t>
            </a:r>
            <a:endParaRPr kumimoji="1" lang="zh-CN" altLang="en-US" dirty="0"/>
          </a:p>
        </p:txBody>
      </p:sp>
      <p:sp>
        <p:nvSpPr>
          <p:cNvPr id="15" name="文本占位符 14"/>
          <p:cNvSpPr>
            <a:spLocks noGrp="1"/>
          </p:cNvSpPr>
          <p:nvPr>
            <p:ph type="body" sz="quarter" idx="42"/>
          </p:nvPr>
        </p:nvSpPr>
        <p:spPr/>
        <p:txBody>
          <a:bodyPr/>
          <a:lstStyle/>
          <a:p>
            <a:r>
              <a:rPr kumimoji="1" lang="en-US" altLang="zh-CN" dirty="0"/>
              <a:t>4</a:t>
            </a:r>
            <a:endParaRPr kumimoji="1" lang="zh-CN" altLang="en-US" dirty="0"/>
          </a:p>
        </p:txBody>
      </p:sp>
    </p:spTree>
    <p:extLst>
      <p:ext uri="{BB962C8B-B14F-4D97-AF65-F5344CB8AC3E}">
        <p14:creationId xmlns:p14="http://schemas.microsoft.com/office/powerpoint/2010/main" val="1159126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 25"/>
          <p:cNvGrpSpPr/>
          <p:nvPr/>
        </p:nvGrpSpPr>
        <p:grpSpPr>
          <a:xfrm>
            <a:off x="1604513" y="1069674"/>
            <a:ext cx="3990452" cy="2087594"/>
            <a:chOff x="1604513" y="1069674"/>
            <a:chExt cx="3990452" cy="2087594"/>
          </a:xfrm>
        </p:grpSpPr>
        <p:sp>
          <p:nvSpPr>
            <p:cNvPr id="15" name="圆角矩形 14"/>
            <p:cNvSpPr/>
            <p:nvPr/>
          </p:nvSpPr>
          <p:spPr>
            <a:xfrm>
              <a:off x="1604513" y="1069674"/>
              <a:ext cx="3990452" cy="2087594"/>
            </a:xfrm>
            <a:prstGeom prst="roundRect">
              <a:avLst>
                <a:gd name="adj" fmla="val 603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矩形 18"/>
            <p:cNvSpPr/>
            <p:nvPr/>
          </p:nvSpPr>
          <p:spPr>
            <a:xfrm>
              <a:off x="1916495" y="1963601"/>
              <a:ext cx="3449136" cy="549061"/>
            </a:xfrm>
            <a:prstGeom prst="rect">
              <a:avLst/>
            </a:prstGeom>
            <a:noFill/>
          </p:spPr>
          <p:txBody>
            <a:bodyPr wrap="square" numCol="1" spcCol="360000">
              <a:spAutoFit/>
            </a:bodyPr>
            <a:lstStyle/>
            <a:p>
              <a:pPr defTabSz="609585">
                <a:lnSpc>
                  <a:spcPct val="130000"/>
                </a:lnSpc>
              </a:pPr>
              <a:r>
                <a:rPr lang="zh-CN" altLang="zh-CN" sz="1200" dirty="0"/>
                <a:t>本次的实验课题是在结合软件开发的基础上实现的图像识别工程</a:t>
              </a:r>
              <a:endParaRPr lang="zh-CN" altLang="en-US" sz="1000" dirty="0">
                <a:blipFill dpi="0" rotWithShape="1">
                  <a:blip r:embed="rId3"/>
                  <a:srcRect/>
                  <a:stretch>
                    <a:fillRect/>
                  </a:stretch>
                </a:blipFill>
                <a:ea typeface="微软雅黑" charset="0"/>
              </a:endParaRPr>
            </a:p>
          </p:txBody>
        </p:sp>
        <p:sp>
          <p:nvSpPr>
            <p:cNvPr id="20" name="矩形 19"/>
            <p:cNvSpPr/>
            <p:nvPr/>
          </p:nvSpPr>
          <p:spPr>
            <a:xfrm>
              <a:off x="1916495" y="1308973"/>
              <a:ext cx="646331" cy="417358"/>
            </a:xfrm>
            <a:prstGeom prst="rect">
              <a:avLst/>
            </a:prstGeom>
            <a:noFill/>
          </p:spPr>
          <p:txBody>
            <a:bodyPr wrap="none">
              <a:spAutoFit/>
            </a:bodyPr>
            <a:lstStyle/>
            <a:p>
              <a:pPr defTabSz="1219170">
                <a:lnSpc>
                  <a:spcPct val="130000"/>
                </a:lnSpc>
                <a:defRPr/>
              </a:pPr>
              <a:r>
                <a:rPr lang="zh-CN" altLang="en-US" b="1" kern="0" dirty="0" smtClean="0">
                  <a:blipFill dpi="0" rotWithShape="1">
                    <a:blip r:embed="rId3"/>
                    <a:srcRect/>
                    <a:stretch>
                      <a:fillRect/>
                    </a:stretch>
                  </a:blipFill>
                  <a:ea typeface="微软雅黑" charset="0"/>
                </a:rPr>
                <a:t>背景</a:t>
              </a:r>
              <a:endParaRPr lang="en-US" altLang="zh-CN" b="1" kern="0" dirty="0">
                <a:blipFill dpi="0" rotWithShape="1">
                  <a:blip r:embed="rId3"/>
                  <a:srcRect/>
                  <a:stretch>
                    <a:fillRect/>
                  </a:stretch>
                </a:blipFill>
                <a:ea typeface="微软雅黑" charset="0"/>
              </a:endParaRPr>
            </a:p>
          </p:txBody>
        </p:sp>
      </p:grpSp>
      <p:grpSp>
        <p:nvGrpSpPr>
          <p:cNvPr id="27" name="组 26"/>
          <p:cNvGrpSpPr/>
          <p:nvPr/>
        </p:nvGrpSpPr>
        <p:grpSpPr>
          <a:xfrm>
            <a:off x="7277819" y="1069674"/>
            <a:ext cx="3990452" cy="2087594"/>
            <a:chOff x="7277819" y="1069674"/>
            <a:chExt cx="3990452" cy="2087594"/>
          </a:xfrm>
        </p:grpSpPr>
        <p:sp>
          <p:nvSpPr>
            <p:cNvPr id="18" name="圆角矩形 17"/>
            <p:cNvSpPr/>
            <p:nvPr/>
          </p:nvSpPr>
          <p:spPr>
            <a:xfrm>
              <a:off x="7277819" y="1069674"/>
              <a:ext cx="3990452" cy="2087594"/>
            </a:xfrm>
            <a:prstGeom prst="roundRect">
              <a:avLst>
                <a:gd name="adj" fmla="val 603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矩形 23"/>
            <p:cNvSpPr/>
            <p:nvPr/>
          </p:nvSpPr>
          <p:spPr>
            <a:xfrm>
              <a:off x="7617489" y="1852845"/>
              <a:ext cx="3449136" cy="572464"/>
            </a:xfrm>
            <a:prstGeom prst="rect">
              <a:avLst/>
            </a:prstGeom>
            <a:noFill/>
          </p:spPr>
          <p:txBody>
            <a:bodyPr wrap="square" numCol="1" spcCol="360000">
              <a:spAutoFit/>
            </a:bodyPr>
            <a:lstStyle/>
            <a:p>
              <a:pPr defTabSz="609585">
                <a:lnSpc>
                  <a:spcPct val="130000"/>
                </a:lnSpc>
              </a:pPr>
              <a:r>
                <a:rPr lang="zh-CN" altLang="en-US" sz="1200" dirty="0" smtClean="0">
                  <a:blipFill dpi="0" rotWithShape="1">
                    <a:blip r:embed="rId3"/>
                    <a:srcRect/>
                    <a:stretch>
                      <a:fillRect/>
                    </a:stretch>
                  </a:blipFill>
                  <a:latin typeface="微软雅黑" charset="0"/>
                  <a:ea typeface="微软雅黑" charset="0"/>
                </a:rPr>
                <a:t>本软件致力于为二手车交易市场提供完整、透明的信息，以提升该市场中交易的效率以及体验</a:t>
              </a:r>
              <a:endParaRPr lang="en-US" altLang="zh-CN" sz="1200" dirty="0" smtClean="0">
                <a:blipFill dpi="0" rotWithShape="1">
                  <a:blip r:embed="rId3"/>
                  <a:srcRect/>
                  <a:stretch>
                    <a:fillRect/>
                  </a:stretch>
                </a:blipFill>
                <a:latin typeface="微软雅黑" charset="0"/>
                <a:ea typeface="微软雅黑" charset="0"/>
              </a:endParaRPr>
            </a:p>
          </p:txBody>
        </p:sp>
        <p:sp>
          <p:nvSpPr>
            <p:cNvPr id="25" name="矩形 24"/>
            <p:cNvSpPr/>
            <p:nvPr/>
          </p:nvSpPr>
          <p:spPr>
            <a:xfrm>
              <a:off x="7617489" y="1308973"/>
              <a:ext cx="1107996" cy="417358"/>
            </a:xfrm>
            <a:prstGeom prst="rect">
              <a:avLst/>
            </a:prstGeom>
            <a:noFill/>
          </p:spPr>
          <p:txBody>
            <a:bodyPr wrap="none">
              <a:spAutoFit/>
            </a:bodyPr>
            <a:lstStyle/>
            <a:p>
              <a:pPr defTabSz="1219170">
                <a:lnSpc>
                  <a:spcPct val="130000"/>
                </a:lnSpc>
                <a:defRPr/>
              </a:pPr>
              <a:r>
                <a:rPr lang="zh-CN" altLang="en-US" b="1" kern="0" dirty="0" smtClean="0">
                  <a:blipFill dpi="0" rotWithShape="1">
                    <a:blip r:embed="rId3"/>
                    <a:srcRect/>
                    <a:stretch>
                      <a:fillRect/>
                    </a:stretch>
                  </a:blipFill>
                  <a:ea typeface="微软雅黑" charset="0"/>
                </a:rPr>
                <a:t>现实意义</a:t>
              </a:r>
              <a:endParaRPr lang="en-US" altLang="zh-CN" b="1" kern="0" dirty="0">
                <a:blipFill dpi="0" rotWithShape="1">
                  <a:blip r:embed="rId3"/>
                  <a:srcRect/>
                  <a:stretch>
                    <a:fillRect/>
                  </a:stretch>
                </a:blipFill>
                <a:ea typeface="微软雅黑" charset="0"/>
              </a:endParaRPr>
            </a:p>
          </p:txBody>
        </p:sp>
      </p:grpSp>
      <p:grpSp>
        <p:nvGrpSpPr>
          <p:cNvPr id="36" name="组 35"/>
          <p:cNvGrpSpPr/>
          <p:nvPr/>
        </p:nvGrpSpPr>
        <p:grpSpPr>
          <a:xfrm>
            <a:off x="1604513" y="4050840"/>
            <a:ext cx="3990452" cy="2087594"/>
            <a:chOff x="1604513" y="1069674"/>
            <a:chExt cx="3990452" cy="2087594"/>
          </a:xfrm>
        </p:grpSpPr>
        <p:sp>
          <p:nvSpPr>
            <p:cNvPr id="37" name="圆角矩形 36"/>
            <p:cNvSpPr/>
            <p:nvPr/>
          </p:nvSpPr>
          <p:spPr>
            <a:xfrm>
              <a:off x="1604513" y="1069674"/>
              <a:ext cx="3990452" cy="2087594"/>
            </a:xfrm>
            <a:prstGeom prst="roundRect">
              <a:avLst>
                <a:gd name="adj" fmla="val 603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矩形 37"/>
            <p:cNvSpPr/>
            <p:nvPr/>
          </p:nvSpPr>
          <p:spPr>
            <a:xfrm>
              <a:off x="1916495" y="1852845"/>
              <a:ext cx="3449136" cy="1052596"/>
            </a:xfrm>
            <a:prstGeom prst="rect">
              <a:avLst/>
            </a:prstGeom>
            <a:noFill/>
          </p:spPr>
          <p:txBody>
            <a:bodyPr wrap="square" numCol="1" spcCol="360000">
              <a:spAutoFit/>
            </a:bodyPr>
            <a:lstStyle/>
            <a:p>
              <a:pPr defTabSz="609585">
                <a:lnSpc>
                  <a:spcPct val="130000"/>
                </a:lnSpc>
              </a:pPr>
              <a:r>
                <a:rPr lang="zh-CN" altLang="en-US" sz="1200" dirty="0" smtClean="0">
                  <a:blipFill dpi="0" rotWithShape="1">
                    <a:blip r:embed="rId3"/>
                    <a:srcRect/>
                    <a:stretch>
                      <a:fillRect/>
                    </a:stretch>
                  </a:blipFill>
                  <a:latin typeface="微软雅黑" charset="0"/>
                  <a:ea typeface="微软雅黑" charset="0"/>
                </a:rPr>
                <a:t>开发一款一套具有泛用性的全卷积神经网络模板以及一款自动删除背景的软件，这将使我们能够在分析给定的训练集后，从复杂的图像中提取出不同年份、品牌和模型的车辆</a:t>
              </a:r>
              <a:endParaRPr lang="zh-CN" altLang="en-US" sz="1200" dirty="0">
                <a:blipFill dpi="0" rotWithShape="1">
                  <a:blip r:embed="rId3"/>
                  <a:srcRect/>
                  <a:stretch>
                    <a:fillRect/>
                  </a:stretch>
                </a:blipFill>
                <a:latin typeface="微软雅黑" charset="0"/>
                <a:ea typeface="微软雅黑" charset="0"/>
              </a:endParaRPr>
            </a:p>
          </p:txBody>
        </p:sp>
        <p:sp>
          <p:nvSpPr>
            <p:cNvPr id="39" name="矩形 38"/>
            <p:cNvSpPr/>
            <p:nvPr/>
          </p:nvSpPr>
          <p:spPr>
            <a:xfrm>
              <a:off x="1916495" y="1308973"/>
              <a:ext cx="646331" cy="417358"/>
            </a:xfrm>
            <a:prstGeom prst="rect">
              <a:avLst/>
            </a:prstGeom>
            <a:noFill/>
          </p:spPr>
          <p:txBody>
            <a:bodyPr wrap="none">
              <a:spAutoFit/>
            </a:bodyPr>
            <a:lstStyle/>
            <a:p>
              <a:pPr defTabSz="1219170">
                <a:lnSpc>
                  <a:spcPct val="130000"/>
                </a:lnSpc>
                <a:defRPr/>
              </a:pPr>
              <a:r>
                <a:rPr lang="zh-CN" altLang="en-US" b="1" kern="0" dirty="0" smtClean="0">
                  <a:blipFill dpi="0" rotWithShape="1">
                    <a:blip r:embed="rId3"/>
                    <a:srcRect/>
                    <a:stretch>
                      <a:fillRect/>
                    </a:stretch>
                  </a:blipFill>
                  <a:ea typeface="微软雅黑" charset="0"/>
                </a:rPr>
                <a:t>目的</a:t>
              </a:r>
              <a:endParaRPr lang="en-US" altLang="zh-CN" b="1" kern="0" dirty="0">
                <a:blipFill dpi="0" rotWithShape="1">
                  <a:blip r:embed="rId3"/>
                  <a:srcRect/>
                  <a:stretch>
                    <a:fillRect/>
                  </a:stretch>
                </a:blipFill>
                <a:ea typeface="微软雅黑" charset="0"/>
              </a:endParaRPr>
            </a:p>
          </p:txBody>
        </p:sp>
      </p:grpSp>
      <p:grpSp>
        <p:nvGrpSpPr>
          <p:cNvPr id="40" name="组 39"/>
          <p:cNvGrpSpPr/>
          <p:nvPr/>
        </p:nvGrpSpPr>
        <p:grpSpPr>
          <a:xfrm>
            <a:off x="7277819" y="4050840"/>
            <a:ext cx="3990452" cy="2087594"/>
            <a:chOff x="7277819" y="1069674"/>
            <a:chExt cx="3990452" cy="2087594"/>
          </a:xfrm>
        </p:grpSpPr>
        <p:sp>
          <p:nvSpPr>
            <p:cNvPr id="41" name="圆角矩形 40"/>
            <p:cNvSpPr/>
            <p:nvPr/>
          </p:nvSpPr>
          <p:spPr>
            <a:xfrm>
              <a:off x="7277819" y="1069674"/>
              <a:ext cx="3990452" cy="2087594"/>
            </a:xfrm>
            <a:prstGeom prst="roundRect">
              <a:avLst>
                <a:gd name="adj" fmla="val 603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2" name="矩形 41"/>
            <p:cNvSpPr/>
            <p:nvPr/>
          </p:nvSpPr>
          <p:spPr>
            <a:xfrm>
              <a:off x="7617489" y="2132804"/>
              <a:ext cx="3449136" cy="308995"/>
            </a:xfrm>
            <a:prstGeom prst="rect">
              <a:avLst/>
            </a:prstGeom>
            <a:noFill/>
          </p:spPr>
          <p:txBody>
            <a:bodyPr wrap="square" numCol="1" spcCol="360000">
              <a:spAutoFit/>
            </a:bodyPr>
            <a:lstStyle/>
            <a:p>
              <a:pPr defTabSz="609585">
                <a:lnSpc>
                  <a:spcPct val="130000"/>
                </a:lnSpc>
              </a:pPr>
              <a:r>
                <a:rPr lang="zh-CN" altLang="en-US" sz="1200" dirty="0" smtClean="0">
                  <a:blipFill dpi="0" rotWithShape="1">
                    <a:blip r:embed="rId3"/>
                    <a:srcRect/>
                    <a:stretch>
                      <a:fillRect/>
                    </a:stretch>
                  </a:blipFill>
                  <a:latin typeface="微软雅黑" charset="0"/>
                  <a:ea typeface="微软雅黑" charset="0"/>
                </a:rPr>
                <a:t>本软件针对二手车市场的买卖交易双方</a:t>
              </a:r>
              <a:endParaRPr lang="zh-CN" altLang="en-US" sz="1200" dirty="0">
                <a:blipFill dpi="0" rotWithShape="1">
                  <a:blip r:embed="rId3"/>
                  <a:srcRect/>
                  <a:stretch>
                    <a:fillRect/>
                  </a:stretch>
                </a:blipFill>
                <a:latin typeface="微软雅黑" charset="0"/>
                <a:ea typeface="微软雅黑" charset="0"/>
              </a:endParaRPr>
            </a:p>
          </p:txBody>
        </p:sp>
        <p:sp>
          <p:nvSpPr>
            <p:cNvPr id="43" name="矩形 42"/>
            <p:cNvSpPr/>
            <p:nvPr/>
          </p:nvSpPr>
          <p:spPr>
            <a:xfrm>
              <a:off x="7617489" y="1308973"/>
              <a:ext cx="646331" cy="417358"/>
            </a:xfrm>
            <a:prstGeom prst="rect">
              <a:avLst/>
            </a:prstGeom>
            <a:noFill/>
          </p:spPr>
          <p:txBody>
            <a:bodyPr wrap="none">
              <a:spAutoFit/>
            </a:bodyPr>
            <a:lstStyle/>
            <a:p>
              <a:pPr defTabSz="1219170">
                <a:lnSpc>
                  <a:spcPct val="130000"/>
                </a:lnSpc>
                <a:defRPr/>
              </a:pPr>
              <a:r>
                <a:rPr lang="zh-CN" altLang="en-US" b="1" kern="0" dirty="0" smtClean="0">
                  <a:blipFill dpi="0" rotWithShape="1">
                    <a:blip r:embed="rId3"/>
                    <a:srcRect/>
                    <a:stretch>
                      <a:fillRect/>
                    </a:stretch>
                  </a:blipFill>
                  <a:ea typeface="微软雅黑" charset="0"/>
                </a:rPr>
                <a:t>用户</a:t>
              </a:r>
              <a:endParaRPr lang="en-US" altLang="zh-CN" b="1" kern="0" dirty="0">
                <a:blipFill dpi="0" rotWithShape="1">
                  <a:blip r:embed="rId3"/>
                  <a:srcRect/>
                  <a:stretch>
                    <a:fillRect/>
                  </a:stretch>
                </a:blipFill>
                <a:ea typeface="微软雅黑" charset="0"/>
              </a:endParaRPr>
            </a:p>
          </p:txBody>
        </p:sp>
      </p:grpSp>
      <p:sp>
        <p:nvSpPr>
          <p:cNvPr id="2" name="文本占位符 1"/>
          <p:cNvSpPr>
            <a:spLocks noGrp="1"/>
          </p:cNvSpPr>
          <p:nvPr>
            <p:ph type="body" sz="quarter" idx="10"/>
          </p:nvPr>
        </p:nvSpPr>
        <p:spPr/>
        <p:txBody>
          <a:bodyPr/>
          <a:lstStyle/>
          <a:p>
            <a:r>
              <a:rPr kumimoji="1" lang="en-US" altLang="zh-CN" dirty="0"/>
              <a:t>1.</a:t>
            </a:r>
            <a:r>
              <a:rPr kumimoji="1" lang="zh-CN" altLang="en-US" dirty="0"/>
              <a:t> </a:t>
            </a:r>
            <a:r>
              <a:rPr kumimoji="1" lang="zh-CN" altLang="en-US" dirty="0" smtClean="0"/>
              <a:t>需求分析</a:t>
            </a:r>
            <a:endParaRPr kumimoji="1" lang="zh-CN" altLang="en-US" dirty="0"/>
          </a:p>
        </p:txBody>
      </p:sp>
      <p:grpSp>
        <p:nvGrpSpPr>
          <p:cNvPr id="52" name="组 51"/>
          <p:cNvGrpSpPr/>
          <p:nvPr/>
        </p:nvGrpSpPr>
        <p:grpSpPr>
          <a:xfrm>
            <a:off x="4839341" y="2070340"/>
            <a:ext cx="1499044" cy="1499043"/>
            <a:chOff x="4839341" y="2070340"/>
            <a:chExt cx="1499044" cy="1499043"/>
          </a:xfrm>
        </p:grpSpPr>
        <p:sp>
          <p:nvSpPr>
            <p:cNvPr id="9" name="任意形状 8"/>
            <p:cNvSpPr/>
            <p:nvPr/>
          </p:nvSpPr>
          <p:spPr>
            <a:xfrm>
              <a:off x="4839341" y="2070340"/>
              <a:ext cx="1499044" cy="1499043"/>
            </a:xfrm>
            <a:custGeom>
              <a:avLst/>
              <a:gdLst>
                <a:gd name="connsiteX0" fmla="*/ 0 w 2194728"/>
                <a:gd name="connsiteY0" fmla="*/ 2194728 h 2194728"/>
                <a:gd name="connsiteX1" fmla="*/ 2194728 w 2194728"/>
                <a:gd name="connsiteY1" fmla="*/ 0 h 2194728"/>
                <a:gd name="connsiteX2" fmla="*/ 2194728 w 2194728"/>
                <a:gd name="connsiteY2" fmla="*/ 2194728 h 2194728"/>
                <a:gd name="connsiteX3" fmla="*/ 0 w 2194728"/>
                <a:gd name="connsiteY3" fmla="*/ 2194728 h 2194728"/>
              </a:gdLst>
              <a:ahLst/>
              <a:cxnLst>
                <a:cxn ang="0">
                  <a:pos x="connsiteX0" y="connsiteY0"/>
                </a:cxn>
                <a:cxn ang="0">
                  <a:pos x="connsiteX1" y="connsiteY1"/>
                </a:cxn>
                <a:cxn ang="0">
                  <a:pos x="connsiteX2" y="connsiteY2"/>
                </a:cxn>
                <a:cxn ang="0">
                  <a:pos x="connsiteX3" y="connsiteY3"/>
                </a:cxn>
              </a:cxnLst>
              <a:rect l="l" t="t" r="r" b="b"/>
              <a:pathLst>
                <a:path w="2194728" h="2194728">
                  <a:moveTo>
                    <a:pt x="0" y="2194728"/>
                  </a:moveTo>
                  <a:cubicBezTo>
                    <a:pt x="0" y="982613"/>
                    <a:pt x="982613" y="0"/>
                    <a:pt x="2194728" y="0"/>
                  </a:cubicBezTo>
                  <a:lnTo>
                    <a:pt x="2194728" y="2194728"/>
                  </a:lnTo>
                  <a:lnTo>
                    <a:pt x="0" y="2194728"/>
                  </a:lnTo>
                  <a:close/>
                </a:path>
              </a:pathLst>
            </a:custGeom>
            <a:blipFill dpi="0" rotWithShape="1">
              <a:blip r:embed="rId3"/>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1741" tIns="891741" rIns="248920" bIns="248920" numCol="1" spcCol="1270" anchor="ctr" anchorCtr="0">
              <a:noAutofit/>
            </a:bodyPr>
            <a:lstStyle/>
            <a:p>
              <a:pPr lvl="0" algn="ctr" defTabSz="1555750">
                <a:lnSpc>
                  <a:spcPct val="90000"/>
                </a:lnSpc>
                <a:spcBef>
                  <a:spcPct val="0"/>
                </a:spcBef>
                <a:spcAft>
                  <a:spcPct val="35000"/>
                </a:spcAft>
              </a:pPr>
              <a:endParaRPr lang="zh-CN" altLang="en-US" sz="3500" kern="1200"/>
            </a:p>
          </p:txBody>
        </p:sp>
        <p:sp>
          <p:nvSpPr>
            <p:cNvPr id="44" name="矩形 43"/>
            <p:cNvSpPr/>
            <p:nvPr/>
          </p:nvSpPr>
          <p:spPr>
            <a:xfrm>
              <a:off x="5549959" y="2675229"/>
              <a:ext cx="487633" cy="584775"/>
            </a:xfrm>
            <a:prstGeom prst="rect">
              <a:avLst/>
            </a:prstGeom>
            <a:ln>
              <a:noFill/>
            </a:ln>
          </p:spPr>
          <p:txBody>
            <a:bodyPr wrap="none">
              <a:spAutoFit/>
            </a:bodyPr>
            <a:lstStyle/>
            <a:p>
              <a:pPr lvl="0" algn="ctr"/>
              <a:r>
                <a:rPr kumimoji="1" lang="en-US" altLang="zh-CN" sz="3200" dirty="0">
                  <a:solidFill>
                    <a:schemeClr val="bg1"/>
                  </a:solidFill>
                </a:rPr>
                <a:t>A</a:t>
              </a:r>
              <a:endParaRPr kumimoji="1" lang="zh-CN" altLang="en-US" sz="3200" dirty="0">
                <a:solidFill>
                  <a:schemeClr val="bg1"/>
                </a:solidFill>
              </a:endParaRPr>
            </a:p>
          </p:txBody>
        </p:sp>
      </p:grpSp>
      <p:grpSp>
        <p:nvGrpSpPr>
          <p:cNvPr id="53" name="组 52"/>
          <p:cNvGrpSpPr/>
          <p:nvPr/>
        </p:nvGrpSpPr>
        <p:grpSpPr>
          <a:xfrm>
            <a:off x="6407625" y="2070340"/>
            <a:ext cx="1499044" cy="1499043"/>
            <a:chOff x="6407625" y="2070340"/>
            <a:chExt cx="1499044" cy="1499043"/>
          </a:xfrm>
        </p:grpSpPr>
        <p:sp>
          <p:nvSpPr>
            <p:cNvPr id="10" name="任意形状 9"/>
            <p:cNvSpPr/>
            <p:nvPr/>
          </p:nvSpPr>
          <p:spPr>
            <a:xfrm>
              <a:off x="6407625" y="2070340"/>
              <a:ext cx="1499044" cy="1499043"/>
            </a:xfrm>
            <a:custGeom>
              <a:avLst/>
              <a:gdLst>
                <a:gd name="connsiteX0" fmla="*/ 0 w 2194728"/>
                <a:gd name="connsiteY0" fmla="*/ 2194728 h 2194728"/>
                <a:gd name="connsiteX1" fmla="*/ 2194728 w 2194728"/>
                <a:gd name="connsiteY1" fmla="*/ 0 h 2194728"/>
                <a:gd name="connsiteX2" fmla="*/ 2194728 w 2194728"/>
                <a:gd name="connsiteY2" fmla="*/ 2194728 h 2194728"/>
                <a:gd name="connsiteX3" fmla="*/ 0 w 2194728"/>
                <a:gd name="connsiteY3" fmla="*/ 2194728 h 2194728"/>
              </a:gdLst>
              <a:ahLst/>
              <a:cxnLst>
                <a:cxn ang="0">
                  <a:pos x="connsiteX0" y="connsiteY0"/>
                </a:cxn>
                <a:cxn ang="0">
                  <a:pos x="connsiteX1" y="connsiteY1"/>
                </a:cxn>
                <a:cxn ang="0">
                  <a:pos x="connsiteX2" y="connsiteY2"/>
                </a:cxn>
                <a:cxn ang="0">
                  <a:pos x="connsiteX3" y="connsiteY3"/>
                </a:cxn>
              </a:cxnLst>
              <a:rect l="l" t="t" r="r" b="b"/>
              <a:pathLst>
                <a:path w="2194728" h="2194728">
                  <a:moveTo>
                    <a:pt x="0" y="0"/>
                  </a:moveTo>
                  <a:cubicBezTo>
                    <a:pt x="1212115" y="0"/>
                    <a:pt x="2194728" y="982613"/>
                    <a:pt x="2194728" y="2194728"/>
                  </a:cubicBezTo>
                  <a:lnTo>
                    <a:pt x="0" y="2194728"/>
                  </a:lnTo>
                  <a:lnTo>
                    <a:pt x="0" y="0"/>
                  </a:lnTo>
                  <a:close/>
                </a:path>
              </a:pathLst>
            </a:custGeom>
            <a:blipFill dpi="0" rotWithShape="1">
              <a:blip r:embed="rId3"/>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891741" rIns="891741" bIns="248920" numCol="1" spcCol="1270" anchor="ctr" anchorCtr="0">
              <a:noAutofit/>
            </a:bodyPr>
            <a:lstStyle/>
            <a:p>
              <a:pPr lvl="0" algn="ctr" defTabSz="1555750">
                <a:lnSpc>
                  <a:spcPct val="90000"/>
                </a:lnSpc>
                <a:spcBef>
                  <a:spcPct val="0"/>
                </a:spcBef>
                <a:spcAft>
                  <a:spcPct val="35000"/>
                </a:spcAft>
              </a:pPr>
              <a:endParaRPr lang="zh-CN" altLang="en-US" sz="3500" kern="1200"/>
            </a:p>
          </p:txBody>
        </p:sp>
        <p:sp>
          <p:nvSpPr>
            <p:cNvPr id="45" name="矩形 44"/>
            <p:cNvSpPr/>
            <p:nvPr/>
          </p:nvSpPr>
          <p:spPr>
            <a:xfrm>
              <a:off x="6745650" y="2675229"/>
              <a:ext cx="420308" cy="584775"/>
            </a:xfrm>
            <a:prstGeom prst="rect">
              <a:avLst/>
            </a:prstGeom>
            <a:ln>
              <a:noFill/>
            </a:ln>
          </p:spPr>
          <p:txBody>
            <a:bodyPr wrap="none">
              <a:spAutoFit/>
            </a:bodyPr>
            <a:lstStyle/>
            <a:p>
              <a:pPr lvl="0" algn="ctr"/>
              <a:r>
                <a:rPr kumimoji="1" lang="en-US" altLang="zh-CN" sz="3200" dirty="0">
                  <a:solidFill>
                    <a:schemeClr val="bg1"/>
                  </a:solidFill>
                </a:rPr>
                <a:t>B</a:t>
              </a:r>
              <a:endParaRPr kumimoji="1" lang="zh-CN" altLang="en-US" sz="3200" dirty="0">
                <a:solidFill>
                  <a:schemeClr val="bg1"/>
                </a:solidFill>
              </a:endParaRPr>
            </a:p>
          </p:txBody>
        </p:sp>
      </p:grpSp>
      <p:grpSp>
        <p:nvGrpSpPr>
          <p:cNvPr id="54" name="组 53"/>
          <p:cNvGrpSpPr/>
          <p:nvPr/>
        </p:nvGrpSpPr>
        <p:grpSpPr>
          <a:xfrm>
            <a:off x="4839341" y="3638623"/>
            <a:ext cx="1499044" cy="1499043"/>
            <a:chOff x="4839341" y="3638623"/>
            <a:chExt cx="1499044" cy="1499043"/>
          </a:xfrm>
        </p:grpSpPr>
        <p:sp>
          <p:nvSpPr>
            <p:cNvPr id="12" name="任意形状 11"/>
            <p:cNvSpPr/>
            <p:nvPr/>
          </p:nvSpPr>
          <p:spPr>
            <a:xfrm>
              <a:off x="4839341" y="3638623"/>
              <a:ext cx="1499044" cy="1499043"/>
            </a:xfrm>
            <a:custGeom>
              <a:avLst/>
              <a:gdLst>
                <a:gd name="connsiteX0" fmla="*/ 0 w 2194728"/>
                <a:gd name="connsiteY0" fmla="*/ 2194728 h 2194728"/>
                <a:gd name="connsiteX1" fmla="*/ 2194728 w 2194728"/>
                <a:gd name="connsiteY1" fmla="*/ 0 h 2194728"/>
                <a:gd name="connsiteX2" fmla="*/ 2194728 w 2194728"/>
                <a:gd name="connsiteY2" fmla="*/ 2194728 h 2194728"/>
                <a:gd name="connsiteX3" fmla="*/ 0 w 2194728"/>
                <a:gd name="connsiteY3" fmla="*/ 2194728 h 2194728"/>
              </a:gdLst>
              <a:ahLst/>
              <a:cxnLst>
                <a:cxn ang="0">
                  <a:pos x="connsiteX0" y="connsiteY0"/>
                </a:cxn>
                <a:cxn ang="0">
                  <a:pos x="connsiteX1" y="connsiteY1"/>
                </a:cxn>
                <a:cxn ang="0">
                  <a:pos x="connsiteX2" y="connsiteY2"/>
                </a:cxn>
                <a:cxn ang="0">
                  <a:pos x="connsiteX3" y="connsiteY3"/>
                </a:cxn>
              </a:cxnLst>
              <a:rect l="l" t="t" r="r" b="b"/>
              <a:pathLst>
                <a:path w="2194728" h="2194728">
                  <a:moveTo>
                    <a:pt x="2194728" y="2194728"/>
                  </a:moveTo>
                  <a:cubicBezTo>
                    <a:pt x="982613" y="2194728"/>
                    <a:pt x="0" y="1212115"/>
                    <a:pt x="0" y="0"/>
                  </a:cubicBezTo>
                  <a:lnTo>
                    <a:pt x="2194728" y="0"/>
                  </a:lnTo>
                  <a:lnTo>
                    <a:pt x="2194728" y="2194728"/>
                  </a:lnTo>
                  <a:close/>
                </a:path>
              </a:pathLst>
            </a:custGeom>
            <a:blipFill dpi="0" rotWithShape="1">
              <a:blip r:embed="rId3"/>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1741" tIns="248920" rIns="248920" bIns="891741" numCol="1" spcCol="1270" anchor="ctr" anchorCtr="0">
              <a:noAutofit/>
            </a:bodyPr>
            <a:lstStyle/>
            <a:p>
              <a:pPr lvl="0" algn="ctr" defTabSz="1555750">
                <a:lnSpc>
                  <a:spcPct val="90000"/>
                </a:lnSpc>
                <a:spcBef>
                  <a:spcPct val="0"/>
                </a:spcBef>
                <a:spcAft>
                  <a:spcPct val="35000"/>
                </a:spcAft>
              </a:pPr>
              <a:endParaRPr lang="zh-CN" altLang="en-US" sz="3500" kern="1200"/>
            </a:p>
          </p:txBody>
        </p:sp>
        <p:sp>
          <p:nvSpPr>
            <p:cNvPr id="46" name="矩形 45"/>
            <p:cNvSpPr/>
            <p:nvPr/>
          </p:nvSpPr>
          <p:spPr>
            <a:xfrm>
              <a:off x="5534731" y="3949042"/>
              <a:ext cx="518091" cy="584775"/>
            </a:xfrm>
            <a:prstGeom prst="rect">
              <a:avLst/>
            </a:prstGeom>
            <a:ln>
              <a:noFill/>
            </a:ln>
          </p:spPr>
          <p:txBody>
            <a:bodyPr wrap="none">
              <a:spAutoFit/>
            </a:bodyPr>
            <a:lstStyle/>
            <a:p>
              <a:pPr lvl="0" algn="ctr"/>
              <a:r>
                <a:rPr kumimoji="1" lang="en-US" altLang="zh-CN" sz="3200" dirty="0">
                  <a:solidFill>
                    <a:schemeClr val="bg1"/>
                  </a:solidFill>
                </a:rPr>
                <a:t>C</a:t>
              </a:r>
              <a:endParaRPr kumimoji="1" lang="zh-CN" altLang="en-US" sz="3200" dirty="0">
                <a:solidFill>
                  <a:schemeClr val="bg1"/>
                </a:solidFill>
              </a:endParaRPr>
            </a:p>
          </p:txBody>
        </p:sp>
      </p:grpSp>
      <p:grpSp>
        <p:nvGrpSpPr>
          <p:cNvPr id="55" name="组 54"/>
          <p:cNvGrpSpPr/>
          <p:nvPr/>
        </p:nvGrpSpPr>
        <p:grpSpPr>
          <a:xfrm>
            <a:off x="6407625" y="3638623"/>
            <a:ext cx="1499044" cy="1499043"/>
            <a:chOff x="6407625" y="3638623"/>
            <a:chExt cx="1499044" cy="1499043"/>
          </a:xfrm>
        </p:grpSpPr>
        <p:sp>
          <p:nvSpPr>
            <p:cNvPr id="11" name="任意形状 10"/>
            <p:cNvSpPr/>
            <p:nvPr/>
          </p:nvSpPr>
          <p:spPr>
            <a:xfrm>
              <a:off x="6407625" y="3638623"/>
              <a:ext cx="1499044" cy="1499043"/>
            </a:xfrm>
            <a:custGeom>
              <a:avLst/>
              <a:gdLst>
                <a:gd name="connsiteX0" fmla="*/ 0 w 2194728"/>
                <a:gd name="connsiteY0" fmla="*/ 2194728 h 2194728"/>
                <a:gd name="connsiteX1" fmla="*/ 2194728 w 2194728"/>
                <a:gd name="connsiteY1" fmla="*/ 0 h 2194728"/>
                <a:gd name="connsiteX2" fmla="*/ 2194728 w 2194728"/>
                <a:gd name="connsiteY2" fmla="*/ 2194728 h 2194728"/>
                <a:gd name="connsiteX3" fmla="*/ 0 w 2194728"/>
                <a:gd name="connsiteY3" fmla="*/ 2194728 h 2194728"/>
              </a:gdLst>
              <a:ahLst/>
              <a:cxnLst>
                <a:cxn ang="0">
                  <a:pos x="connsiteX0" y="connsiteY0"/>
                </a:cxn>
                <a:cxn ang="0">
                  <a:pos x="connsiteX1" y="connsiteY1"/>
                </a:cxn>
                <a:cxn ang="0">
                  <a:pos x="connsiteX2" y="connsiteY2"/>
                </a:cxn>
                <a:cxn ang="0">
                  <a:pos x="connsiteX3" y="connsiteY3"/>
                </a:cxn>
              </a:cxnLst>
              <a:rect l="l" t="t" r="r" b="b"/>
              <a:pathLst>
                <a:path w="2194728" h="2194728">
                  <a:moveTo>
                    <a:pt x="2194728" y="0"/>
                  </a:moveTo>
                  <a:cubicBezTo>
                    <a:pt x="2194728" y="1212115"/>
                    <a:pt x="1212115" y="2194728"/>
                    <a:pt x="0" y="2194728"/>
                  </a:cubicBezTo>
                  <a:lnTo>
                    <a:pt x="0" y="0"/>
                  </a:lnTo>
                  <a:lnTo>
                    <a:pt x="2194728" y="0"/>
                  </a:lnTo>
                  <a:close/>
                </a:path>
              </a:pathLst>
            </a:custGeom>
            <a:blipFill dpi="0" rotWithShape="1">
              <a:blip r:embed="rId3"/>
              <a:srcRect/>
              <a:stretch>
                <a:fillRect/>
              </a:stretch>
            </a:bli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920" tIns="248921" rIns="891742" bIns="891741" numCol="1" spcCol="1270" anchor="ctr" anchorCtr="0">
              <a:noAutofit/>
            </a:bodyPr>
            <a:lstStyle/>
            <a:p>
              <a:pPr lvl="0" algn="ctr" defTabSz="1555750">
                <a:lnSpc>
                  <a:spcPct val="90000"/>
                </a:lnSpc>
                <a:spcBef>
                  <a:spcPct val="0"/>
                </a:spcBef>
                <a:spcAft>
                  <a:spcPct val="35000"/>
                </a:spcAft>
              </a:pPr>
              <a:endParaRPr lang="zh-CN" altLang="en-US" sz="3500" kern="1200"/>
            </a:p>
          </p:txBody>
        </p:sp>
        <p:sp>
          <p:nvSpPr>
            <p:cNvPr id="47" name="矩形 46"/>
            <p:cNvSpPr/>
            <p:nvPr/>
          </p:nvSpPr>
          <p:spPr>
            <a:xfrm>
              <a:off x="6710385" y="3949042"/>
              <a:ext cx="490839" cy="584775"/>
            </a:xfrm>
            <a:prstGeom prst="rect">
              <a:avLst/>
            </a:prstGeom>
            <a:ln>
              <a:noFill/>
            </a:ln>
          </p:spPr>
          <p:txBody>
            <a:bodyPr wrap="none">
              <a:spAutoFit/>
            </a:bodyPr>
            <a:lstStyle/>
            <a:p>
              <a:pPr lvl="0" algn="ctr"/>
              <a:r>
                <a:rPr kumimoji="1" lang="en-US" altLang="zh-CN" sz="3200" dirty="0">
                  <a:solidFill>
                    <a:schemeClr val="bg1"/>
                  </a:solidFill>
                </a:rPr>
                <a:t>D</a:t>
              </a:r>
              <a:endParaRPr kumimoji="1" lang="zh-CN" altLang="en-US" sz="3200" dirty="0">
                <a:solidFill>
                  <a:schemeClr val="bg1"/>
                </a:solidFill>
              </a:endParaRPr>
            </a:p>
          </p:txBody>
        </p:sp>
      </p:grpSp>
    </p:spTree>
    <p:extLst>
      <p:ext uri="{BB962C8B-B14F-4D97-AF65-F5344CB8AC3E}">
        <p14:creationId xmlns:p14="http://schemas.microsoft.com/office/powerpoint/2010/main" val="1036001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76098" y="1036113"/>
            <a:ext cx="11604962" cy="1425700"/>
          </a:xfrm>
          <a:prstGeom prst="rect">
            <a:avLst/>
          </a:prstGeom>
        </p:spPr>
        <p:txBody>
          <a:bodyPr wrap="square">
            <a:spAutoFit/>
          </a:bodyPr>
          <a:lstStyle/>
          <a:p>
            <a:r>
              <a:rPr lang="zh-CN" altLang="en-US" sz="2800" dirty="0"/>
              <a:t>https://github.com/MchZys/Keras-FCN-</a:t>
            </a:r>
            <a:r>
              <a:rPr lang="zh-CN" altLang="en-US" sz="2800" dirty="0" smtClean="0"/>
              <a:t>template</a:t>
            </a:r>
            <a:endParaRPr lang="en-US" altLang="zh-CN" sz="2800" dirty="0" smtClean="0"/>
          </a:p>
          <a:p>
            <a:r>
              <a:rPr lang="en-US" altLang="zh-CN" sz="2800" dirty="0"/>
              <a:t>https://github.com/MchZys/XMU-Software-Modeling-and-Design </a:t>
            </a:r>
          </a:p>
          <a:p>
            <a:endParaRPr lang="zh-CN" altLang="en-US" sz="2800" dirty="0"/>
          </a:p>
        </p:txBody>
      </p:sp>
      <p:sp>
        <p:nvSpPr>
          <p:cNvPr id="2" name="文本占位符 1"/>
          <p:cNvSpPr>
            <a:spLocks noGrp="1"/>
          </p:cNvSpPr>
          <p:nvPr>
            <p:ph type="body" sz="quarter" idx="10"/>
          </p:nvPr>
        </p:nvSpPr>
        <p:spPr/>
        <p:txBody>
          <a:bodyPr/>
          <a:lstStyle/>
          <a:p>
            <a:pPr lvl="0" defTabSz="609585">
              <a:defRPr/>
            </a:pPr>
            <a:r>
              <a:rPr kumimoji="1" lang="en-US" altLang="zh-CN" dirty="0"/>
              <a:t>2</a:t>
            </a:r>
            <a:r>
              <a:rPr kumimoji="1" lang="en-US" altLang="zh-CN" dirty="0" smtClean="0"/>
              <a:t>.</a:t>
            </a:r>
            <a:r>
              <a:rPr kumimoji="1" lang="zh-CN" altLang="en-US" dirty="0" smtClean="0"/>
              <a:t> </a:t>
            </a:r>
            <a:r>
              <a:rPr kumimoji="1" lang="zh-CN" altLang="en-US" kern="0" dirty="0" smtClean="0">
                <a:ea typeface="微软雅黑" charset="0"/>
              </a:rPr>
              <a:t>结构</a:t>
            </a:r>
            <a:endParaRPr kumimoji="1" lang="zh-CN" altLang="en-US" kern="0" dirty="0">
              <a:ea typeface="微软雅黑" charset="0"/>
            </a:endParaRPr>
          </a:p>
        </p:txBody>
      </p:sp>
      <p:sp>
        <p:nvSpPr>
          <p:cNvPr id="4" name="文本框 3"/>
          <p:cNvSpPr txBox="1"/>
          <p:nvPr/>
        </p:nvSpPr>
        <p:spPr>
          <a:xfrm>
            <a:off x="1276098" y="489378"/>
            <a:ext cx="2646878" cy="670120"/>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程序模块划分</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pic>
        <p:nvPicPr>
          <p:cNvPr id="23" name="图片 22"/>
          <p:cNvPicPr/>
          <p:nvPr/>
        </p:nvPicPr>
        <p:blipFill>
          <a:blip r:embed="rId3"/>
          <a:stretch>
            <a:fillRect/>
          </a:stretch>
        </p:blipFill>
        <p:spPr>
          <a:xfrm>
            <a:off x="6373906" y="1973920"/>
            <a:ext cx="5377907" cy="472271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131" y="1973920"/>
            <a:ext cx="4967972" cy="4722715"/>
          </a:xfrm>
          <a:prstGeom prst="rect">
            <a:avLst/>
          </a:prstGeom>
        </p:spPr>
      </p:pic>
    </p:spTree>
    <p:extLst>
      <p:ext uri="{BB962C8B-B14F-4D97-AF65-F5344CB8AC3E}">
        <p14:creationId xmlns:p14="http://schemas.microsoft.com/office/powerpoint/2010/main" val="1700217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defTabSz="609585">
              <a:defRPr/>
            </a:pPr>
            <a:r>
              <a:rPr kumimoji="1" lang="en-US" altLang="zh-CN" dirty="0"/>
              <a:t>2</a:t>
            </a:r>
            <a:r>
              <a:rPr kumimoji="1" lang="en-US" altLang="zh-CN" dirty="0" smtClean="0"/>
              <a:t>.</a:t>
            </a:r>
            <a:r>
              <a:rPr kumimoji="1" lang="zh-CN" altLang="en-US" dirty="0" smtClean="0"/>
              <a:t> </a:t>
            </a:r>
            <a:r>
              <a:rPr kumimoji="1" lang="zh-CN" altLang="en-US" kern="0" dirty="0" smtClean="0">
                <a:ea typeface="微软雅黑" charset="0"/>
              </a:rPr>
              <a:t>结构</a:t>
            </a:r>
            <a:endParaRPr kumimoji="1" lang="zh-CN" altLang="en-US" kern="0" dirty="0">
              <a:ea typeface="微软雅黑" charset="0"/>
            </a:endParaRPr>
          </a:p>
        </p:txBody>
      </p:sp>
      <p:sp>
        <p:nvSpPr>
          <p:cNvPr id="4" name="文本框 3"/>
          <p:cNvSpPr txBox="1"/>
          <p:nvPr/>
        </p:nvSpPr>
        <p:spPr>
          <a:xfrm>
            <a:off x="1679510" y="1158680"/>
            <a:ext cx="1826141" cy="670120"/>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执行概念</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a:off x="2041761" y="2234183"/>
            <a:ext cx="9063135" cy="1200329"/>
          </a:xfrm>
          <a:prstGeom prst="rect">
            <a:avLst/>
          </a:prstGeom>
        </p:spPr>
        <p:txBody>
          <a:bodyPr wrap="square">
            <a:spAutoFit/>
          </a:bodyPr>
          <a:lstStyle/>
          <a:p>
            <a:pPr indent="266700"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用户打开本软件开始运行后，可以通过点击“</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open</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”按钮得到一个文件选择框，此时可以选择一张用于计算的</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.jpg</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文件。选中后打开该文件，软件将对该文件进行计算，并将结果显示在主界面上。</a:t>
            </a:r>
          </a:p>
        </p:txBody>
      </p:sp>
      <p:pic>
        <p:nvPicPr>
          <p:cNvPr id="6" name="图片 5"/>
          <p:cNvPicPr/>
          <p:nvPr/>
        </p:nvPicPr>
        <p:blipFill>
          <a:blip r:embed="rId3"/>
          <a:stretch>
            <a:fillRect/>
          </a:stretch>
        </p:blipFill>
        <p:spPr>
          <a:xfrm>
            <a:off x="2768746" y="3845299"/>
            <a:ext cx="7609166" cy="2140198"/>
          </a:xfrm>
          <a:prstGeom prst="rect">
            <a:avLst/>
          </a:prstGeom>
        </p:spPr>
      </p:pic>
    </p:spTree>
    <p:extLst>
      <p:ext uri="{BB962C8B-B14F-4D97-AF65-F5344CB8AC3E}">
        <p14:creationId xmlns:p14="http://schemas.microsoft.com/office/powerpoint/2010/main" val="3448249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31" y="1308944"/>
            <a:ext cx="1647983" cy="4873531"/>
          </a:xfrm>
          <a:prstGeom prst="rect">
            <a:avLst/>
          </a:prstGeom>
        </p:spPr>
      </p:pic>
      <p:sp>
        <p:nvSpPr>
          <p:cNvPr id="2" name="文本占位符 1"/>
          <p:cNvSpPr>
            <a:spLocks noGrp="1"/>
          </p:cNvSpPr>
          <p:nvPr>
            <p:ph type="body" sz="quarter" idx="10"/>
          </p:nvPr>
        </p:nvSpPr>
        <p:spPr/>
        <p:txBody>
          <a:bodyPr/>
          <a:lstStyle/>
          <a:p>
            <a:pPr lvl="0" defTabSz="609585">
              <a:defRPr/>
            </a:pPr>
            <a:r>
              <a:rPr kumimoji="1" lang="en-US" altLang="zh-CN" dirty="0"/>
              <a:t>3</a:t>
            </a:r>
            <a:r>
              <a:rPr kumimoji="1" lang="en-US" altLang="zh-CN" dirty="0" smtClean="0"/>
              <a:t>.</a:t>
            </a:r>
            <a:r>
              <a:rPr kumimoji="1" lang="zh-CN" altLang="en-US" dirty="0" smtClean="0"/>
              <a:t>实现</a:t>
            </a:r>
            <a:endParaRPr kumimoji="1" lang="zh-CN" altLang="en-US" kern="0" dirty="0">
              <a:ea typeface="微软雅黑" charset="0"/>
            </a:endParaRPr>
          </a:p>
        </p:txBody>
      </p:sp>
      <p:sp>
        <p:nvSpPr>
          <p:cNvPr id="4" name="文本框 3"/>
          <p:cNvSpPr txBox="1"/>
          <p:nvPr/>
        </p:nvSpPr>
        <p:spPr>
          <a:xfrm>
            <a:off x="1254822" y="638824"/>
            <a:ext cx="1005403" cy="670120"/>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网络</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254822" y="1444535"/>
            <a:ext cx="9719319" cy="125367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网络</a:t>
            </a:r>
            <a:r>
              <a:rPr lang="zh-CN" altLang="en-US" sz="2000" kern="0" dirty="0">
                <a:latin typeface="微软雅黑" panose="020B0503020204020204" pitchFamily="34" charset="-122"/>
                <a:ea typeface="微软雅黑" panose="020B0503020204020204" pitchFamily="34" charset="-122"/>
                <a:cs typeface="+mn-ea"/>
                <a:sym typeface="+mn-lt"/>
              </a:rPr>
              <a:t>采用了 基于</a:t>
            </a:r>
            <a:r>
              <a:rPr lang="en-US" altLang="zh-CN" sz="2000" kern="0" dirty="0">
                <a:latin typeface="微软雅黑" panose="020B0503020204020204" pitchFamily="34" charset="-122"/>
                <a:ea typeface="微软雅黑" panose="020B0503020204020204" pitchFamily="34" charset="-122"/>
                <a:cs typeface="+mn-ea"/>
                <a:sym typeface="+mn-lt"/>
              </a:rPr>
              <a:t>MobilenetV2</a:t>
            </a:r>
            <a:r>
              <a:rPr lang="zh-CN" altLang="en-US" sz="2000" kern="0" dirty="0">
                <a:latin typeface="微软雅黑" panose="020B0503020204020204" pitchFamily="34" charset="-122"/>
                <a:ea typeface="微软雅黑" panose="020B0503020204020204" pitchFamily="34" charset="-122"/>
                <a:cs typeface="+mn-ea"/>
                <a:sym typeface="+mn-lt"/>
              </a:rPr>
              <a:t>的</a:t>
            </a:r>
            <a:r>
              <a:rPr lang="en-US" altLang="zh-CN" sz="2000" kern="0" dirty="0">
                <a:latin typeface="微软雅黑" panose="020B0503020204020204" pitchFamily="34" charset="-122"/>
                <a:ea typeface="微软雅黑" panose="020B0503020204020204" pitchFamily="34" charset="-122"/>
                <a:cs typeface="+mn-ea"/>
                <a:sym typeface="+mn-lt"/>
              </a:rPr>
              <a:t>U</a:t>
            </a:r>
            <a:r>
              <a:rPr lang="zh-CN" altLang="en-US" sz="2000" kern="0" dirty="0">
                <a:latin typeface="微软雅黑" panose="020B0503020204020204" pitchFamily="34" charset="-122"/>
                <a:ea typeface="微软雅黑" panose="020B0503020204020204" pitchFamily="34" charset="-122"/>
                <a:cs typeface="+mn-ea"/>
                <a:sym typeface="+mn-lt"/>
              </a:rPr>
              <a:t>形全卷积神经网络 </a:t>
            </a:r>
            <a:r>
              <a:rPr lang="en-US" altLang="zh-CN" sz="2000" kern="0" dirty="0">
                <a:latin typeface="微软雅黑" panose="020B0503020204020204" pitchFamily="34" charset="-122"/>
                <a:ea typeface="微软雅黑" panose="020B0503020204020204" pitchFamily="34" charset="-122"/>
                <a:cs typeface="+mn-ea"/>
                <a:sym typeface="+mn-lt"/>
              </a:rPr>
              <a:t>. </a:t>
            </a:r>
            <a:r>
              <a:rPr lang="zh-CN" altLang="en-US" sz="2000" kern="0" dirty="0">
                <a:latin typeface="微软雅黑" panose="020B0503020204020204" pitchFamily="34" charset="-122"/>
                <a:ea typeface="微软雅黑" panose="020B0503020204020204" pitchFamily="34" charset="-122"/>
                <a:cs typeface="+mn-ea"/>
                <a:sym typeface="+mn-lt"/>
              </a:rPr>
              <a:t>模型采用 </a:t>
            </a:r>
            <a:r>
              <a:rPr lang="en-US" altLang="zh-CN" sz="2000" kern="0" dirty="0">
                <a:latin typeface="微软雅黑" panose="020B0503020204020204" pitchFamily="34" charset="-122"/>
                <a:ea typeface="微软雅黑" panose="020B0503020204020204" pitchFamily="34" charset="-122"/>
                <a:cs typeface="+mn-ea"/>
                <a:sym typeface="+mn-lt"/>
              </a:rPr>
              <a:t>512x512</a:t>
            </a:r>
            <a:r>
              <a:rPr lang="zh-CN" altLang="en-US" sz="2000" kern="0" dirty="0">
                <a:latin typeface="微软雅黑" panose="020B0503020204020204" pitchFamily="34" charset="-122"/>
                <a:ea typeface="微软雅黑" panose="020B0503020204020204" pitchFamily="34" charset="-122"/>
                <a:cs typeface="+mn-ea"/>
                <a:sym typeface="+mn-lt"/>
              </a:rPr>
              <a:t>尺寸作为输入图片尺寸。损失函数采用 </a:t>
            </a:r>
            <a:r>
              <a:rPr lang="en-US" altLang="zh-CN" sz="2000" kern="0" dirty="0">
                <a:latin typeface="微软雅黑" panose="020B0503020204020204" pitchFamily="34" charset="-122"/>
                <a:ea typeface="微软雅黑" panose="020B0503020204020204" pitchFamily="34" charset="-122"/>
                <a:cs typeface="+mn-ea"/>
                <a:sym typeface="+mn-lt"/>
              </a:rPr>
              <a:t>Soft Dice Loss </a:t>
            </a:r>
            <a:r>
              <a:rPr lang="zh-CN" altLang="en-US" sz="2000" kern="0" dirty="0">
                <a:latin typeface="微软雅黑" panose="020B0503020204020204" pitchFamily="34" charset="-122"/>
                <a:ea typeface="微软雅黑" panose="020B0503020204020204" pitchFamily="34" charset="-122"/>
                <a:cs typeface="+mn-ea"/>
                <a:sym typeface="+mn-lt"/>
              </a:rPr>
              <a:t>和二值交叉熵</a:t>
            </a:r>
            <a:r>
              <a:rPr lang="en-US" altLang="zh-CN" sz="2000" kern="0" dirty="0">
                <a:latin typeface="微软雅黑" panose="020B0503020204020204" pitchFamily="34" charset="-122"/>
                <a:ea typeface="微软雅黑" panose="020B0503020204020204" pitchFamily="34" charset="-122"/>
                <a:cs typeface="+mn-ea"/>
                <a:sym typeface="+mn-lt"/>
              </a:rPr>
              <a:t>(Binary Cross Entropy Loss)</a:t>
            </a:r>
            <a:r>
              <a:rPr lang="zh-CN" altLang="en-US" sz="2000" kern="0" dirty="0">
                <a:latin typeface="微软雅黑" panose="020B0503020204020204" pitchFamily="34" charset="-122"/>
                <a:ea typeface="微软雅黑" panose="020B0503020204020204" pitchFamily="34" charset="-122"/>
                <a:cs typeface="+mn-ea"/>
                <a:sym typeface="+mn-lt"/>
              </a:rPr>
              <a: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9318" y="2361234"/>
            <a:ext cx="3434823" cy="396857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8932" y="2361234"/>
            <a:ext cx="3574397" cy="3776721"/>
          </a:xfrm>
          <a:prstGeom prst="rect">
            <a:avLst/>
          </a:prstGeom>
        </p:spPr>
      </p:pic>
    </p:spTree>
    <p:extLst>
      <p:ext uri="{BB962C8B-B14F-4D97-AF65-F5344CB8AC3E}">
        <p14:creationId xmlns:p14="http://schemas.microsoft.com/office/powerpoint/2010/main" val="3951724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95216" y="223728"/>
            <a:ext cx="5469148" cy="529569"/>
          </a:xfrm>
        </p:spPr>
        <p:txBody>
          <a:bodyPr/>
          <a:lstStyle/>
          <a:p>
            <a:pPr lvl="0" defTabSz="609585">
              <a:defRPr/>
            </a:pPr>
            <a:r>
              <a:rPr kumimoji="1" lang="en-US" altLang="zh-CN" dirty="0"/>
              <a:t>3</a:t>
            </a:r>
            <a:r>
              <a:rPr kumimoji="1" lang="en-US" altLang="zh-CN" dirty="0" smtClean="0"/>
              <a:t>.</a:t>
            </a:r>
            <a:r>
              <a:rPr kumimoji="1" lang="zh-CN" altLang="en-US" dirty="0" smtClean="0"/>
              <a:t>实现</a:t>
            </a:r>
            <a:endParaRPr kumimoji="1" lang="zh-CN" altLang="en-US" kern="0" dirty="0">
              <a:ea typeface="微软雅黑" charset="0"/>
            </a:endParaRPr>
          </a:p>
        </p:txBody>
      </p:sp>
      <p:sp>
        <p:nvSpPr>
          <p:cNvPr id="3" name="文本框 2"/>
          <p:cNvSpPr txBox="1"/>
          <p:nvPr/>
        </p:nvSpPr>
        <p:spPr>
          <a:xfrm>
            <a:off x="1394286" y="600527"/>
            <a:ext cx="1005403" cy="670120"/>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原理</a:t>
            </a:r>
            <a:endParaRPr lang="en-US" altLang="zh-CN" sz="3200" b="1" kern="0" dirty="0" smtClean="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1661144" y="1697132"/>
            <a:ext cx="9461242" cy="830997"/>
          </a:xfrm>
          <a:prstGeom prst="rect">
            <a:avLst/>
          </a:prstGeom>
          <a:noFill/>
        </p:spPr>
        <p:txBody>
          <a:bodyPr wrap="square" rtlCol="0">
            <a:spAutoFit/>
          </a:bodyPr>
          <a:lstStyle/>
          <a:p>
            <a:pPr fontAlgn="base"/>
            <a:r>
              <a:rPr lang="en-US" altLang="zh-CN" sz="2400" dirty="0" smtClean="0"/>
              <a:t>       </a:t>
            </a:r>
            <a:r>
              <a:rPr lang="zh-CN" altLang="zh-CN" sz="2400" dirty="0" smtClean="0"/>
              <a:t>在</a:t>
            </a:r>
            <a:r>
              <a:rPr lang="zh-CN" altLang="zh-CN" sz="2400" dirty="0"/>
              <a:t>平均</a:t>
            </a:r>
            <a:r>
              <a:rPr lang="en-US" altLang="zh-CN" sz="2400" dirty="0"/>
              <a:t>Dice</a:t>
            </a:r>
            <a:r>
              <a:rPr lang="zh-CN" altLang="zh-CN" sz="2400" dirty="0"/>
              <a:t>系数上进行评估。</a:t>
            </a:r>
            <a:r>
              <a:rPr lang="en-US" altLang="zh-CN" sz="2400" dirty="0"/>
              <a:t>Dice</a:t>
            </a:r>
            <a:r>
              <a:rPr lang="zh-CN" altLang="zh-CN" sz="2400" dirty="0"/>
              <a:t>系数可用于比较预测分段与其对应的地面实况之间的逐像素一致性。公式由下式给出：</a:t>
            </a:r>
          </a:p>
        </p:txBody>
      </p:sp>
      <p:pic>
        <p:nvPicPr>
          <p:cNvPr id="9" name="图片 8"/>
          <p:cNvPicPr>
            <a:picLocks noChangeAspect="1"/>
          </p:cNvPicPr>
          <p:nvPr/>
        </p:nvPicPr>
        <p:blipFill>
          <a:blip r:embed="rId3"/>
          <a:stretch>
            <a:fillRect/>
          </a:stretch>
        </p:blipFill>
        <p:spPr>
          <a:xfrm>
            <a:off x="5456412" y="2444646"/>
            <a:ext cx="1846867" cy="1311912"/>
          </a:xfrm>
          <a:prstGeom prst="rect">
            <a:avLst/>
          </a:prstGeom>
        </p:spPr>
      </p:pic>
      <p:sp>
        <p:nvSpPr>
          <p:cNvPr id="10" name="矩形 9"/>
          <p:cNvSpPr/>
          <p:nvPr/>
        </p:nvSpPr>
        <p:spPr>
          <a:xfrm>
            <a:off x="1995599" y="3750784"/>
            <a:ext cx="9461242" cy="1200329"/>
          </a:xfrm>
          <a:prstGeom prst="rect">
            <a:avLst/>
          </a:prstGeom>
        </p:spPr>
        <p:txBody>
          <a:bodyPr wrap="square">
            <a:spAutoFit/>
          </a:bodyPr>
          <a:lstStyle/>
          <a:p>
            <a:r>
              <a:rPr lang="zh-CN" altLang="en-US" sz="2400" dirty="0"/>
              <a:t>其中 X 是预测的像素组，Y 是基本事实。当 X 和 Y 都为空时，Dice 系数定义为 1。根</a:t>
            </a:r>
          </a:p>
          <a:p>
            <a:r>
              <a:rPr lang="zh-CN" altLang="en-US" sz="2400" dirty="0"/>
              <a:t>据 Dice 系数的平均值来判断完成度如何。 </a:t>
            </a:r>
          </a:p>
        </p:txBody>
      </p:sp>
      <p:pic>
        <p:nvPicPr>
          <p:cNvPr id="11" name="图片 10"/>
          <p:cNvPicPr>
            <a:picLocks noChangeAspect="1"/>
          </p:cNvPicPr>
          <p:nvPr/>
        </p:nvPicPr>
        <p:blipFill>
          <a:blip r:embed="rId4"/>
          <a:stretch>
            <a:fillRect/>
          </a:stretch>
        </p:blipFill>
        <p:spPr>
          <a:xfrm>
            <a:off x="1995599" y="4951113"/>
            <a:ext cx="8353606" cy="1814798"/>
          </a:xfrm>
          <a:prstGeom prst="rect">
            <a:avLst/>
          </a:prstGeom>
        </p:spPr>
      </p:pic>
    </p:spTree>
    <p:extLst>
      <p:ext uri="{BB962C8B-B14F-4D97-AF65-F5344CB8AC3E}">
        <p14:creationId xmlns:p14="http://schemas.microsoft.com/office/powerpoint/2010/main" val="1140858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defTabSz="609585">
              <a:defRPr/>
            </a:pPr>
            <a:r>
              <a:rPr kumimoji="1" lang="en-US" altLang="zh-CN" dirty="0"/>
              <a:t>3</a:t>
            </a:r>
            <a:r>
              <a:rPr kumimoji="1" lang="en-US" altLang="zh-CN" dirty="0" smtClean="0"/>
              <a:t>.</a:t>
            </a:r>
            <a:r>
              <a:rPr kumimoji="1" lang="zh-CN" altLang="en-US" dirty="0" smtClean="0"/>
              <a:t>实现</a:t>
            </a:r>
            <a:endParaRPr kumimoji="1" lang="zh-CN" altLang="en-US" kern="0" dirty="0">
              <a:ea typeface="微软雅黑" charset="0"/>
            </a:endParaRPr>
          </a:p>
        </p:txBody>
      </p:sp>
      <p:sp>
        <p:nvSpPr>
          <p:cNvPr id="4" name="文本框 3"/>
          <p:cNvSpPr txBox="1"/>
          <p:nvPr/>
        </p:nvSpPr>
        <p:spPr>
          <a:xfrm>
            <a:off x="1434116" y="993061"/>
            <a:ext cx="1826141" cy="670120"/>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训练数据</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757334" y="2178848"/>
            <a:ext cx="9296088" cy="125367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训练数据包括两个目录：</a:t>
            </a:r>
            <a:r>
              <a:rPr lang="en-US" altLang="zh-CN" sz="2000" kern="0" dirty="0" err="1">
                <a:latin typeface="微软雅黑" panose="020B0503020204020204" pitchFamily="34" charset="-122"/>
                <a:ea typeface="微软雅黑" panose="020B0503020204020204" pitchFamily="34" charset="-122"/>
                <a:cs typeface="+mn-ea"/>
                <a:sym typeface="+mn-lt"/>
              </a:rPr>
              <a:t>train_hq</a:t>
            </a:r>
            <a:r>
              <a:rPr lang="zh-CN" altLang="en-US" sz="2000" kern="0" dirty="0">
                <a:latin typeface="微软雅黑" panose="020B0503020204020204" pitchFamily="34" charset="-122"/>
                <a:ea typeface="微软雅黑" panose="020B0503020204020204" pitchFamily="34" charset="-122"/>
                <a:cs typeface="+mn-ea"/>
                <a:sym typeface="+mn-lt"/>
              </a:rPr>
              <a:t>和</a:t>
            </a:r>
            <a:r>
              <a:rPr lang="en-US" altLang="zh-CN" sz="2000" kern="0" dirty="0" err="1">
                <a:latin typeface="微软雅黑" panose="020B0503020204020204" pitchFamily="34" charset="-122"/>
                <a:ea typeface="微软雅黑" panose="020B0503020204020204" pitchFamily="34" charset="-122"/>
                <a:cs typeface="+mn-ea"/>
                <a:sym typeface="+mn-lt"/>
              </a:rPr>
              <a:t>train_masks</a:t>
            </a:r>
            <a:r>
              <a:rPr lang="zh-CN" altLang="en-US" sz="2000" kern="0" dirty="0">
                <a:latin typeface="微软雅黑" panose="020B0503020204020204" pitchFamily="34" charset="-122"/>
                <a:ea typeface="微软雅黑" panose="020B0503020204020204" pitchFamily="34" charset="-122"/>
                <a:cs typeface="+mn-ea"/>
                <a:sym typeface="+mn-lt"/>
              </a:rPr>
              <a:t>，分别存放分辨率为</a:t>
            </a:r>
            <a:r>
              <a:rPr lang="en-US" altLang="zh-CN" sz="2000" kern="0" dirty="0">
                <a:latin typeface="微软雅黑" panose="020B0503020204020204" pitchFamily="34" charset="-122"/>
                <a:ea typeface="微软雅黑" panose="020B0503020204020204" pitchFamily="34" charset="-122"/>
                <a:cs typeface="+mn-ea"/>
                <a:sym typeface="+mn-lt"/>
              </a:rPr>
              <a:t>1280×1918</a:t>
            </a:r>
            <a:r>
              <a:rPr lang="zh-CN" altLang="en-US" sz="2000" kern="0" dirty="0">
                <a:latin typeface="微软雅黑" panose="020B0503020204020204" pitchFamily="34" charset="-122"/>
                <a:ea typeface="微软雅黑" panose="020B0503020204020204" pitchFamily="34" charset="-122"/>
                <a:cs typeface="+mn-ea"/>
                <a:sym typeface="+mn-lt"/>
              </a:rPr>
              <a:t>的原始图像和对应的二值掩膜。训练时使用</a:t>
            </a:r>
            <a:r>
              <a:rPr lang="en-US" altLang="zh-CN" sz="2000" kern="0" dirty="0" err="1">
                <a:latin typeface="微软雅黑" panose="020B0503020204020204" pitchFamily="34" charset="-122"/>
                <a:ea typeface="微软雅黑" panose="020B0503020204020204" pitchFamily="34" charset="-122"/>
                <a:cs typeface="+mn-ea"/>
                <a:sym typeface="+mn-lt"/>
              </a:rPr>
              <a:t>Carvanadataset</a:t>
            </a:r>
            <a:r>
              <a:rPr lang="zh-CN" altLang="en-US" sz="2000" kern="0" dirty="0">
                <a:latin typeface="微软雅黑" panose="020B0503020204020204" pitchFamily="34" charset="-122"/>
                <a:ea typeface="微软雅黑" panose="020B0503020204020204" pitchFamily="34" charset="-122"/>
                <a:cs typeface="+mn-ea"/>
                <a:sym typeface="+mn-lt"/>
              </a:rPr>
              <a:t>中的</a:t>
            </a:r>
            <a:r>
              <a:rPr lang="en-US" altLang="zh-CN" sz="2000" kern="0" dirty="0" err="1">
                <a:latin typeface="微软雅黑" panose="020B0503020204020204" pitchFamily="34" charset="-122"/>
                <a:ea typeface="微软雅黑" panose="020B0503020204020204" pitchFamily="34" charset="-122"/>
                <a:cs typeface="+mn-ea"/>
                <a:sym typeface="+mn-lt"/>
              </a:rPr>
              <a:t>train_generate</a:t>
            </a:r>
            <a:r>
              <a:rPr lang="zh-CN" altLang="en-US" sz="2000" kern="0" dirty="0">
                <a:latin typeface="微软雅黑" panose="020B0503020204020204" pitchFamily="34" charset="-122"/>
                <a:ea typeface="微软雅黑" panose="020B0503020204020204" pitchFamily="34" charset="-122"/>
                <a:cs typeface="+mn-ea"/>
                <a:sym typeface="+mn-lt"/>
              </a:rPr>
              <a:t>将其送入网络。</a:t>
            </a:r>
          </a:p>
        </p:txBody>
      </p:sp>
    </p:spTree>
    <p:extLst>
      <p:ext uri="{BB962C8B-B14F-4D97-AF65-F5344CB8AC3E}">
        <p14:creationId xmlns:p14="http://schemas.microsoft.com/office/powerpoint/2010/main" val="257600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lvl="0" defTabSz="609585">
              <a:defRPr/>
            </a:pPr>
            <a:r>
              <a:rPr kumimoji="1" lang="en-US" altLang="zh-CN" dirty="0"/>
              <a:t>4.</a:t>
            </a:r>
            <a:r>
              <a:rPr kumimoji="1" lang="zh-CN" altLang="en-US" dirty="0"/>
              <a:t> </a:t>
            </a:r>
            <a:r>
              <a:rPr kumimoji="1" lang="zh-CN" altLang="en-US" kern="0" dirty="0" smtClean="0">
                <a:ea typeface="微软雅黑" charset="0"/>
              </a:rPr>
              <a:t>演示</a:t>
            </a:r>
            <a:endParaRPr kumimoji="1" lang="zh-CN" altLang="en-US" kern="0" dirty="0">
              <a:ea typeface="微软雅黑" charset="0"/>
            </a:endParaRPr>
          </a:p>
        </p:txBody>
      </p:sp>
      <p:sp>
        <p:nvSpPr>
          <p:cNvPr id="18" name="文本框 17"/>
          <p:cNvSpPr txBox="1"/>
          <p:nvPr/>
        </p:nvSpPr>
        <p:spPr>
          <a:xfrm>
            <a:off x="1679510" y="1158680"/>
            <a:ext cx="1826141" cy="732508"/>
          </a:xfrm>
          <a:prstGeom prst="rect">
            <a:avLst/>
          </a:prstGeom>
          <a:noFill/>
        </p:spPr>
        <p:txBody>
          <a:bodyPr wrap="none" rtlCol="0">
            <a:spAutoFit/>
          </a:bodyPr>
          <a:lstStyle/>
          <a:p>
            <a:pPr>
              <a:lnSpc>
                <a:spcPct val="130000"/>
              </a:lnSpc>
              <a:spcBef>
                <a:spcPts val="600"/>
              </a:spcBef>
            </a:pPr>
            <a:r>
              <a:rPr lang="zh-CN" altLang="en-US" sz="3200" b="1" kern="0" dirty="0" smtClean="0">
                <a:latin typeface="微软雅黑" panose="020B0503020204020204" pitchFamily="34" charset="-122"/>
                <a:ea typeface="微软雅黑" panose="020B0503020204020204" pitchFamily="34" charset="-122"/>
                <a:cs typeface="+mn-ea"/>
                <a:sym typeface="+mn-lt"/>
              </a:rPr>
              <a:t>预期目标</a:t>
            </a:r>
            <a:endParaRPr lang="zh-CN" altLang="en-US" sz="3200" b="1" kern="0" dirty="0">
              <a:latin typeface="微软雅黑" panose="020B0503020204020204" pitchFamily="34" charset="-122"/>
              <a:ea typeface="微软雅黑" panose="020B0503020204020204" pitchFamily="34" charset="-122"/>
              <a:cs typeface="+mn-ea"/>
              <a:sym typeface="+mn-lt"/>
            </a:endParaRPr>
          </a:p>
        </p:txBody>
      </p:sp>
      <p:pic>
        <p:nvPicPr>
          <p:cNvPr id="19" name="图片 18"/>
          <p:cNvPicPr/>
          <p:nvPr/>
        </p:nvPicPr>
        <p:blipFill>
          <a:blip r:embed="rId3"/>
          <a:stretch>
            <a:fillRect/>
          </a:stretch>
        </p:blipFill>
        <p:spPr>
          <a:xfrm>
            <a:off x="2225299" y="2296570"/>
            <a:ext cx="8486244" cy="3563053"/>
          </a:xfrm>
          <a:prstGeom prst="rect">
            <a:avLst/>
          </a:prstGeom>
        </p:spPr>
      </p:pic>
    </p:spTree>
    <p:extLst>
      <p:ext uri="{BB962C8B-B14F-4D97-AF65-F5344CB8AC3E}">
        <p14:creationId xmlns:p14="http://schemas.microsoft.com/office/powerpoint/2010/main" val="1426869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12">
      <a:dk1>
        <a:srgbClr val="000000"/>
      </a:dk1>
      <a:lt1>
        <a:srgbClr val="FFFFFF"/>
      </a:lt1>
      <a:dk2>
        <a:srgbClr val="000000"/>
      </a:dk2>
      <a:lt2>
        <a:srgbClr val="FFFDFD"/>
      </a:lt2>
      <a:accent1>
        <a:srgbClr val="C0CA54"/>
      </a:accent1>
      <a:accent2>
        <a:srgbClr val="9BCF39"/>
      </a:accent2>
      <a:accent3>
        <a:srgbClr val="76AC70"/>
      </a:accent3>
      <a:accent4>
        <a:srgbClr val="2C9F76"/>
      </a:accent4>
      <a:accent5>
        <a:srgbClr val="2C7892"/>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428</Words>
  <Application>Microsoft Office PowerPoint</Application>
  <PresentationFormat>宽屏</PresentationFormat>
  <Paragraphs>63</Paragraphs>
  <Slides>11</Slides>
  <Notes>11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11</vt:i4>
      </vt:variant>
    </vt:vector>
  </HeadingPairs>
  <TitlesOfParts>
    <vt:vector size="22" baseType="lpstr">
      <vt:lpstr>等线</vt:lpstr>
      <vt:lpstr>宋体</vt:lpstr>
      <vt:lpstr>Microsoft YaHei</vt:lpstr>
      <vt:lpstr>Microsoft YaHei</vt:lpstr>
      <vt:lpstr>Arial</vt:lpstr>
      <vt:lpstr>Calibri</vt:lpstr>
      <vt:lpstr>Century Gothic</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 ly</cp:lastModifiedBy>
  <cp:revision>53</cp:revision>
  <dcterms:created xsi:type="dcterms:W3CDTF">2015-08-18T02:51:41Z</dcterms:created>
  <dcterms:modified xsi:type="dcterms:W3CDTF">2019-05-21T05:52:59Z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2017-12-21T08:42:56.1620407Z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